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26.12.2023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Краткая презентация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  Для ВАС РОДИТЕЛИ!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/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10,5  часов </a:t>
            </a:r>
            <a:r>
              <a:rPr lang="ru-RU" sz="3000" dirty="0"/>
              <a:t>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4 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/>
          <p:cNvGraphicFramePr>
            <a:graphicFrameLocks noGrp="1"/>
          </p:cNvGraphicFramePr>
          <p:nvPr/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/>
                <a:gridCol w="1693886"/>
                <a:gridCol w="1693886"/>
                <a:gridCol w="1693886"/>
                <a:gridCol w="1693886"/>
                <a:gridCol w="1693886"/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</a:t>
                      </a:r>
                      <a:r>
                        <a:rPr lang="ru-RU" sz="2400" b="1" dirty="0" smtClean="0">
                          <a:effectLst/>
                        </a:rPr>
                        <a:t>(4</a:t>
                      </a:r>
                      <a:r>
                        <a:rPr lang="ru-RU" sz="2400" b="1" baseline="0" dirty="0" smtClean="0"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effectLst/>
                        </a:rPr>
                        <a:t>–6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нет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/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/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/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/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285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Образовательная программа дошкольного образования </vt:lpstr>
      <vt:lpstr>Слайд 2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MSI</cp:lastModifiedBy>
  <cp:revision>17</cp:revision>
  <dcterms:created xsi:type="dcterms:W3CDTF">2023-05-23T07:08:00Z</dcterms:created>
  <dcterms:modified xsi:type="dcterms:W3CDTF">2023-12-26T19:08:50Z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5417D0B42BB549DCBF961698C151595A</vt:lpwstr>
  </property>
  <property fmtid="{D5CDD505-2E9C-101B-9397-08002B2CF9AE}" pid="3" name="KSOProductBuildVer">
    <vt:lpwstr>1049-11.2.0.11417</vt:lpwstr>
  </property>
</Properties>
</file>