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757" r:id="rId2"/>
    <p:sldId id="756" r:id="rId3"/>
    <p:sldId id="276" r:id="rId4"/>
    <p:sldId id="258" r:id="rId5"/>
    <p:sldId id="345" r:id="rId6"/>
    <p:sldId id="262" r:id="rId7"/>
    <p:sldId id="754" r:id="rId8"/>
    <p:sldId id="260" r:id="rId9"/>
    <p:sldId id="269" r:id="rId10"/>
    <p:sldId id="273" r:id="rId11"/>
    <p:sldId id="755" r:id="rId12"/>
    <p:sldId id="261" r:id="rId13"/>
    <p:sldId id="272" r:id="rId14"/>
  </p:sldIdLst>
  <p:sldSz cx="13716000" cy="10287000"/>
  <p:notesSz cx="6858000" cy="9144000"/>
  <p:embeddedFontLst>
    <p:embeddedFont>
      <p:font typeface="Bebas Neue" panose="020B0606020202050201" pitchFamily="3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000000"/>
          </p15:clr>
        </p15:guide>
        <p15:guide id="2" pos="2160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33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644" y="66"/>
      </p:cViewPr>
      <p:guideLst>
        <p:guide orient="horz" pos="216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1205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2809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6" name="Google Shape;71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74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2558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and Google Slides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902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8158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1222650" y="1472100"/>
            <a:ext cx="88031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1528350" y="3982913"/>
            <a:ext cx="404055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857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028700" lvl="2" indent="-2857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71600" lvl="3" indent="-2857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1714500" lvl="4" indent="-2857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057400" lvl="5" indent="-2857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400300" lvl="6" indent="-2857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743200" lvl="7" indent="-2857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86100" lvl="8" indent="-2857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5721431" y="3982913"/>
            <a:ext cx="404055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857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85800" lvl="1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028700" lvl="2" indent="-2857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71600" lvl="3" indent="-2857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1714500" lvl="4" indent="-2857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057400" lvl="5" indent="-2857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400300" lvl="6" indent="-2857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743200" lvl="7" indent="-2857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86100" lvl="8" indent="-2857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grpSp>
        <p:nvGrpSpPr>
          <p:cNvPr id="44" name="Google Shape;44;p6"/>
          <p:cNvGrpSpPr/>
          <p:nvPr/>
        </p:nvGrpSpPr>
        <p:grpSpPr>
          <a:xfrm>
            <a:off x="10433963" y="-258900"/>
            <a:ext cx="3338869" cy="10698279"/>
            <a:chOff x="0" y="-66675"/>
            <a:chExt cx="1792200" cy="3514200"/>
          </a:xfrm>
        </p:grpSpPr>
        <p:sp>
          <p:nvSpPr>
            <p:cNvPr id="45" name="Google Shape;45;p6"/>
            <p:cNvSpPr/>
            <p:nvPr/>
          </p:nvSpPr>
          <p:spPr>
            <a:xfrm>
              <a:off x="0" y="0"/>
              <a:ext cx="1792075" cy="3447472"/>
            </a:xfrm>
            <a:custGeom>
              <a:avLst/>
              <a:gdLst/>
              <a:ahLst/>
              <a:cxnLst/>
              <a:rect l="l" t="t" r="r" b="b"/>
              <a:pathLst>
                <a:path w="1792075" h="3447472" extrusionOk="0">
                  <a:moveTo>
                    <a:pt x="0" y="0"/>
                  </a:moveTo>
                  <a:lnTo>
                    <a:pt x="1792075" y="0"/>
                  </a:lnTo>
                  <a:lnTo>
                    <a:pt x="1792075" y="3447472"/>
                  </a:lnTo>
                  <a:lnTo>
                    <a:pt x="0" y="3447472"/>
                  </a:ln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</p:sp>
        <p:sp>
          <p:nvSpPr>
            <p:cNvPr id="46" name="Google Shape;46;p6"/>
            <p:cNvSpPr txBox="1"/>
            <p:nvPr/>
          </p:nvSpPr>
          <p:spPr>
            <a:xfrm>
              <a:off x="0" y="-66675"/>
              <a:ext cx="1792200" cy="35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7" name="Google Shape;47;p6"/>
          <p:cNvCxnSpPr/>
          <p:nvPr/>
        </p:nvCxnSpPr>
        <p:spPr>
          <a:xfrm>
            <a:off x="0" y="9876821"/>
            <a:ext cx="13772475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" name="Google Shape;48;p6"/>
          <p:cNvCxnSpPr/>
          <p:nvPr/>
        </p:nvCxnSpPr>
        <p:spPr>
          <a:xfrm>
            <a:off x="-56540" y="411174"/>
            <a:ext cx="13772475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" name="Google Shape;49;p6"/>
          <p:cNvCxnSpPr/>
          <p:nvPr/>
        </p:nvCxnSpPr>
        <p:spPr>
          <a:xfrm>
            <a:off x="289976" y="-882899"/>
            <a:ext cx="0" cy="1147830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0" name="Google Shape;5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332400" y="1235958"/>
            <a:ext cx="1523250" cy="2037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879750" y="1548300"/>
            <a:ext cx="11270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2861588" y="4896300"/>
            <a:ext cx="3967875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85800" lvl="1" indent="-2857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028700" lvl="2" indent="-2857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71600" lvl="3" indent="-2857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1714500" lvl="4" indent="-2857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057400" lvl="5" indent="-2857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400300" lvl="6" indent="-2857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743200" lvl="7" indent="-2857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86100" lvl="8" indent="-2857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6974566" y="4896300"/>
            <a:ext cx="3969675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85800" lvl="1" indent="-2857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028700" lvl="2" indent="-28575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71600" lvl="3" indent="-2857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1714500" lvl="4" indent="-2857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057400" lvl="5" indent="-2857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400300" lvl="6" indent="-2857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743200" lvl="7" indent="-2857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86100" lvl="8" indent="-28575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grpSp>
        <p:nvGrpSpPr>
          <p:cNvPr id="55" name="Google Shape;55;p7"/>
          <p:cNvGrpSpPr/>
          <p:nvPr/>
        </p:nvGrpSpPr>
        <p:grpSpPr>
          <a:xfrm>
            <a:off x="0" y="-198952"/>
            <a:ext cx="920539" cy="10486021"/>
            <a:chOff x="0" y="-66675"/>
            <a:chExt cx="411336" cy="3514200"/>
          </a:xfrm>
        </p:grpSpPr>
        <p:sp>
          <p:nvSpPr>
            <p:cNvPr id="56" name="Google Shape;56;p7"/>
            <p:cNvSpPr/>
            <p:nvPr/>
          </p:nvSpPr>
          <p:spPr>
            <a:xfrm>
              <a:off x="0" y="0"/>
              <a:ext cx="411336" cy="3447472"/>
            </a:xfrm>
            <a:custGeom>
              <a:avLst/>
              <a:gdLst/>
              <a:ahLst/>
              <a:cxnLst/>
              <a:rect l="l" t="t" r="r" b="b"/>
              <a:pathLst>
                <a:path w="411336" h="3447472" extrusionOk="0">
                  <a:moveTo>
                    <a:pt x="0" y="0"/>
                  </a:moveTo>
                  <a:lnTo>
                    <a:pt x="411336" y="0"/>
                  </a:lnTo>
                  <a:lnTo>
                    <a:pt x="411336" y="3447472"/>
                  </a:lnTo>
                  <a:lnTo>
                    <a:pt x="0" y="3447472"/>
                  </a:ln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</p:sp>
        <p:sp>
          <p:nvSpPr>
            <p:cNvPr id="57" name="Google Shape;57;p7"/>
            <p:cNvSpPr txBox="1"/>
            <p:nvPr/>
          </p:nvSpPr>
          <p:spPr>
            <a:xfrm>
              <a:off x="0" y="-66675"/>
              <a:ext cx="411300" cy="35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58" name="Google Shape;58;p7"/>
          <p:cNvCxnSpPr/>
          <p:nvPr/>
        </p:nvCxnSpPr>
        <p:spPr>
          <a:xfrm>
            <a:off x="0" y="9876821"/>
            <a:ext cx="13772475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9" name="Google Shape;59;p7"/>
          <p:cNvCxnSpPr/>
          <p:nvPr/>
        </p:nvCxnSpPr>
        <p:spPr>
          <a:xfrm>
            <a:off x="13362747" y="-595579"/>
            <a:ext cx="0" cy="1147830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" name="Google Shape;60;p7"/>
          <p:cNvCxnSpPr/>
          <p:nvPr/>
        </p:nvCxnSpPr>
        <p:spPr>
          <a:xfrm>
            <a:off x="-56540" y="411174"/>
            <a:ext cx="13772475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61" name="Google Shape;61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609" y="3581096"/>
            <a:ext cx="2194313" cy="292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1388" y="5770947"/>
            <a:ext cx="1920206" cy="256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2079900" y="1472100"/>
            <a:ext cx="100685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" name="Google Shape;65;p8"/>
          <p:cNvGrpSpPr/>
          <p:nvPr/>
        </p:nvGrpSpPr>
        <p:grpSpPr>
          <a:xfrm>
            <a:off x="0" y="-198950"/>
            <a:ext cx="1902248" cy="10486021"/>
            <a:chOff x="0" y="-66675"/>
            <a:chExt cx="1211700" cy="3514200"/>
          </a:xfrm>
        </p:grpSpPr>
        <p:sp>
          <p:nvSpPr>
            <p:cNvPr id="66" name="Google Shape;66;p8"/>
            <p:cNvSpPr/>
            <p:nvPr/>
          </p:nvSpPr>
          <p:spPr>
            <a:xfrm>
              <a:off x="0" y="0"/>
              <a:ext cx="1211690" cy="3447472"/>
            </a:xfrm>
            <a:custGeom>
              <a:avLst/>
              <a:gdLst/>
              <a:ahLst/>
              <a:cxnLst/>
              <a:rect l="l" t="t" r="r" b="b"/>
              <a:pathLst>
                <a:path w="1211690" h="3447472" extrusionOk="0">
                  <a:moveTo>
                    <a:pt x="0" y="0"/>
                  </a:moveTo>
                  <a:lnTo>
                    <a:pt x="1211690" y="0"/>
                  </a:lnTo>
                  <a:lnTo>
                    <a:pt x="1211690" y="3447472"/>
                  </a:lnTo>
                  <a:lnTo>
                    <a:pt x="0" y="3447472"/>
                  </a:ln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</p:sp>
        <p:sp>
          <p:nvSpPr>
            <p:cNvPr id="67" name="Google Shape;67;p8"/>
            <p:cNvSpPr txBox="1"/>
            <p:nvPr/>
          </p:nvSpPr>
          <p:spPr>
            <a:xfrm>
              <a:off x="0" y="-66675"/>
              <a:ext cx="1211700" cy="351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8" name="Google Shape;68;p8"/>
          <p:cNvCxnSpPr/>
          <p:nvPr/>
        </p:nvCxnSpPr>
        <p:spPr>
          <a:xfrm>
            <a:off x="13362747" y="-595579"/>
            <a:ext cx="0" cy="1147830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" name="Google Shape;69;p8"/>
          <p:cNvCxnSpPr/>
          <p:nvPr/>
        </p:nvCxnSpPr>
        <p:spPr>
          <a:xfrm>
            <a:off x="-56540" y="411174"/>
            <a:ext cx="13772475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" name="Google Shape;70;p8"/>
          <p:cNvCxnSpPr/>
          <p:nvPr/>
        </p:nvCxnSpPr>
        <p:spPr>
          <a:xfrm>
            <a:off x="0" y="9876821"/>
            <a:ext cx="13772475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1" name="Google Shape;7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173657" y="4388351"/>
            <a:ext cx="1476473" cy="197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657506" y="2274250"/>
            <a:ext cx="118872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Font typeface="Bebas Neue"/>
              <a:buNone/>
              <a:defRPr sz="675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Font typeface="Bebas Neue"/>
              <a:buNone/>
              <a:defRPr sz="675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Font typeface="Bebas Neue"/>
              <a:buNone/>
              <a:defRPr sz="675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Font typeface="Bebas Neue"/>
              <a:buNone/>
              <a:defRPr sz="675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Font typeface="Bebas Neue"/>
              <a:buNone/>
              <a:defRPr sz="675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Font typeface="Bebas Neue"/>
              <a:buNone/>
              <a:defRPr sz="675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Font typeface="Bebas Neue"/>
              <a:buNone/>
              <a:defRPr sz="675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Font typeface="Bebas Neue"/>
              <a:buNone/>
              <a:defRPr sz="675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1"/>
          </p:nvPr>
        </p:nvSpPr>
        <p:spPr>
          <a:xfrm>
            <a:off x="7608741" y="4023813"/>
            <a:ext cx="3833775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8575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1pPr>
            <a:lvl2pPr marL="685800" lvl="1" indent="-28575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2pPr>
            <a:lvl3pPr marL="1028700" lvl="2" indent="-28575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371600" lvl="3" indent="-2857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marL="1714500" lvl="4" indent="-2857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/>
            </a:lvl5pPr>
            <a:lvl6pPr marL="2057400" lvl="5" indent="-2857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marL="2400300" lvl="6" indent="-2857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marL="2743200" lvl="7" indent="-2857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marL="3086100" lvl="8" indent="-28575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body" idx="2"/>
          </p:nvPr>
        </p:nvSpPr>
        <p:spPr>
          <a:xfrm>
            <a:off x="2216897" y="4023825"/>
            <a:ext cx="424845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grpSp>
        <p:nvGrpSpPr>
          <p:cNvPr id="76" name="Google Shape;76;p9"/>
          <p:cNvGrpSpPr/>
          <p:nvPr/>
        </p:nvGrpSpPr>
        <p:grpSpPr>
          <a:xfrm>
            <a:off x="13080207" y="-551989"/>
            <a:ext cx="920539" cy="10923760"/>
            <a:chOff x="0" y="-66675"/>
            <a:chExt cx="411336" cy="3660900"/>
          </a:xfrm>
        </p:grpSpPr>
        <p:sp>
          <p:nvSpPr>
            <p:cNvPr id="77" name="Google Shape;77;p9"/>
            <p:cNvSpPr/>
            <p:nvPr/>
          </p:nvSpPr>
          <p:spPr>
            <a:xfrm>
              <a:off x="0" y="0"/>
              <a:ext cx="411336" cy="3594087"/>
            </a:xfrm>
            <a:custGeom>
              <a:avLst/>
              <a:gdLst/>
              <a:ahLst/>
              <a:cxnLst/>
              <a:rect l="l" t="t" r="r" b="b"/>
              <a:pathLst>
                <a:path w="411336" h="3594087" extrusionOk="0">
                  <a:moveTo>
                    <a:pt x="0" y="0"/>
                  </a:moveTo>
                  <a:lnTo>
                    <a:pt x="411336" y="0"/>
                  </a:lnTo>
                  <a:lnTo>
                    <a:pt x="411336" y="3594087"/>
                  </a:lnTo>
                  <a:lnTo>
                    <a:pt x="0" y="3594087"/>
                  </a:ln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</p:sp>
        <p:sp>
          <p:nvSpPr>
            <p:cNvPr id="78" name="Google Shape;78;p9"/>
            <p:cNvSpPr txBox="1"/>
            <p:nvPr/>
          </p:nvSpPr>
          <p:spPr>
            <a:xfrm>
              <a:off x="0" y="-66675"/>
              <a:ext cx="411300" cy="366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9" name="Google Shape;79;p9"/>
          <p:cNvCxnSpPr/>
          <p:nvPr/>
        </p:nvCxnSpPr>
        <p:spPr>
          <a:xfrm>
            <a:off x="-56540" y="411174"/>
            <a:ext cx="13772475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0" name="Google Shape;80;p9"/>
          <p:cNvCxnSpPr/>
          <p:nvPr/>
        </p:nvCxnSpPr>
        <p:spPr>
          <a:xfrm>
            <a:off x="0" y="9876821"/>
            <a:ext cx="13772475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" name="Google Shape;81;p9"/>
          <p:cNvCxnSpPr/>
          <p:nvPr/>
        </p:nvCxnSpPr>
        <p:spPr>
          <a:xfrm>
            <a:off x="289976" y="-882899"/>
            <a:ext cx="0" cy="1147830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0"/>
          <p:cNvGrpSpPr/>
          <p:nvPr/>
        </p:nvGrpSpPr>
        <p:grpSpPr>
          <a:xfrm>
            <a:off x="10454364" y="-198950"/>
            <a:ext cx="3318144" cy="10578322"/>
            <a:chOff x="0" y="-66675"/>
            <a:chExt cx="2215641" cy="3545133"/>
          </a:xfrm>
        </p:grpSpPr>
        <p:sp>
          <p:nvSpPr>
            <p:cNvPr id="84" name="Google Shape;84;p10"/>
            <p:cNvSpPr/>
            <p:nvPr/>
          </p:nvSpPr>
          <p:spPr>
            <a:xfrm>
              <a:off x="0" y="0"/>
              <a:ext cx="2215641" cy="3478458"/>
            </a:xfrm>
            <a:custGeom>
              <a:avLst/>
              <a:gdLst/>
              <a:ahLst/>
              <a:cxnLst/>
              <a:rect l="l" t="t" r="r" b="b"/>
              <a:pathLst>
                <a:path w="2215641" h="3478458" extrusionOk="0">
                  <a:moveTo>
                    <a:pt x="0" y="0"/>
                  </a:moveTo>
                  <a:lnTo>
                    <a:pt x="2215641" y="0"/>
                  </a:lnTo>
                  <a:lnTo>
                    <a:pt x="2215641" y="3478458"/>
                  </a:lnTo>
                  <a:lnTo>
                    <a:pt x="0" y="3478458"/>
                  </a:ln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</p:sp>
        <p:sp>
          <p:nvSpPr>
            <p:cNvPr id="85" name="Google Shape;85;p10"/>
            <p:cNvSpPr txBox="1"/>
            <p:nvPr/>
          </p:nvSpPr>
          <p:spPr>
            <a:xfrm>
              <a:off x="0" y="-66675"/>
              <a:ext cx="2215500" cy="354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1058494" y="2906600"/>
            <a:ext cx="8701875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9000"/>
              <a:buFont typeface="Bebas Neue"/>
              <a:buNone/>
              <a:defRPr sz="675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000"/>
              <a:buFont typeface="Bebas Neue"/>
              <a:buNone/>
              <a:defRPr sz="675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000"/>
              <a:buFont typeface="Bebas Neue"/>
              <a:buNone/>
              <a:defRPr sz="675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000"/>
              <a:buFont typeface="Bebas Neue"/>
              <a:buNone/>
              <a:defRPr sz="675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000"/>
              <a:buFont typeface="Bebas Neue"/>
              <a:buNone/>
              <a:defRPr sz="675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000"/>
              <a:buFont typeface="Bebas Neue"/>
              <a:buNone/>
              <a:defRPr sz="675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000"/>
              <a:buFont typeface="Bebas Neue"/>
              <a:buNone/>
              <a:defRPr sz="675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000"/>
              <a:buFont typeface="Bebas Neue"/>
              <a:buNone/>
              <a:defRPr sz="675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>
            <a:spLocks noGrp="1"/>
          </p:cNvSpPr>
          <p:nvPr>
            <p:ph type="pic" idx="2"/>
          </p:nvPr>
        </p:nvSpPr>
        <p:spPr>
          <a:xfrm>
            <a:off x="8575904" y="4770050"/>
            <a:ext cx="41148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2682019" y="4453788"/>
            <a:ext cx="41148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marL="685800" lvl="1" indent="-1714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028700" lvl="2" indent="-17145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marL="1371600" lvl="3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4pPr>
            <a:lvl5pPr marL="1714500" lvl="4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5pPr>
            <a:lvl6pPr marL="2057400" lvl="5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6pPr>
            <a:lvl7pPr marL="2400300" lvl="6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7pPr>
            <a:lvl8pPr marL="2743200" lvl="7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8pPr>
            <a:lvl9pPr marL="3086100" lvl="8" indent="-17145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9pPr>
          </a:lstStyle>
          <a:p>
            <a:endParaRPr/>
          </a:p>
        </p:txBody>
      </p:sp>
      <p:cxnSp>
        <p:nvCxnSpPr>
          <p:cNvPr id="89" name="Google Shape;89;p10"/>
          <p:cNvCxnSpPr/>
          <p:nvPr/>
        </p:nvCxnSpPr>
        <p:spPr>
          <a:xfrm>
            <a:off x="-56540" y="411174"/>
            <a:ext cx="13772475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0" name="Google Shape;90;p10"/>
          <p:cNvCxnSpPr/>
          <p:nvPr/>
        </p:nvCxnSpPr>
        <p:spPr>
          <a:xfrm>
            <a:off x="289976" y="-882899"/>
            <a:ext cx="0" cy="1147830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1" name="Google Shape;91;p10"/>
          <p:cNvCxnSpPr/>
          <p:nvPr/>
        </p:nvCxnSpPr>
        <p:spPr>
          <a:xfrm>
            <a:off x="0" y="9876821"/>
            <a:ext cx="13772475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2" name="Google Shape;9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68401" y="1535002"/>
            <a:ext cx="1502645" cy="2008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riangle">
            <a:extLst>
              <a:ext uri="{FF2B5EF4-FFF2-40B4-BE49-F238E27FC236}">
                <a16:creationId xmlns:a16="http://schemas.microsoft.com/office/drawing/2014/main" id="{FEE8F2CD-ED4F-FB47-BDA5-BE328CAB08A1}"/>
              </a:ext>
            </a:extLst>
          </p:cNvPr>
          <p:cNvSpPr/>
          <p:nvPr/>
        </p:nvSpPr>
        <p:spPr>
          <a:xfrm>
            <a:off x="0" y="1"/>
            <a:ext cx="1957390" cy="4503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42863" tIns="42863" rIns="42863" bIns="42863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375"/>
          </a:p>
        </p:txBody>
      </p:sp>
      <p:sp>
        <p:nvSpPr>
          <p:cNvPr id="2" name="Freeform 26">
            <a:extLst>
              <a:ext uri="{FF2B5EF4-FFF2-40B4-BE49-F238E27FC236}">
                <a16:creationId xmlns:a16="http://schemas.microsoft.com/office/drawing/2014/main" id="{110DF245-9C90-4AB0-BBB8-C318D3DFB878}"/>
              </a:ext>
            </a:extLst>
          </p:cNvPr>
          <p:cNvSpPr/>
          <p:nvPr userDrawn="1"/>
        </p:nvSpPr>
        <p:spPr>
          <a:xfrm>
            <a:off x="0" y="0"/>
            <a:ext cx="13716000" cy="10287000"/>
          </a:xfrm>
          <a:custGeom>
            <a:avLst/>
            <a:gdLst>
              <a:gd name="connsiteX0" fmla="*/ 12192000 w 12192000"/>
              <a:gd name="connsiteY0" fmla="*/ 6674887 h 6858000"/>
              <a:gd name="connsiteX1" fmla="*/ 12192000 w 12192000"/>
              <a:gd name="connsiteY1" fmla="*/ 6726630 h 6858000"/>
              <a:gd name="connsiteX2" fmla="*/ 12115866 w 12192000"/>
              <a:gd name="connsiteY2" fmla="*/ 6858000 h 6858000"/>
              <a:gd name="connsiteX3" fmla="*/ 12085956 w 12192000"/>
              <a:gd name="connsiteY3" fmla="*/ 6858000 h 6858000"/>
              <a:gd name="connsiteX4" fmla="*/ 12192000 w 12192000"/>
              <a:gd name="connsiteY4" fmla="*/ 6386350 h 6858000"/>
              <a:gd name="connsiteX5" fmla="*/ 12192000 w 12192000"/>
              <a:gd name="connsiteY5" fmla="*/ 6438128 h 6858000"/>
              <a:gd name="connsiteX6" fmla="*/ 11947965 w 12192000"/>
              <a:gd name="connsiteY6" fmla="*/ 6858000 h 6858000"/>
              <a:gd name="connsiteX7" fmla="*/ 11918061 w 12192000"/>
              <a:gd name="connsiteY7" fmla="*/ 6858000 h 6858000"/>
              <a:gd name="connsiteX8" fmla="*/ 12192000 w 12192000"/>
              <a:gd name="connsiteY8" fmla="*/ 6096716 h 6858000"/>
              <a:gd name="connsiteX9" fmla="*/ 12192000 w 12192000"/>
              <a:gd name="connsiteY9" fmla="*/ 6148545 h 6858000"/>
              <a:gd name="connsiteX10" fmla="*/ 11780541 w 12192000"/>
              <a:gd name="connsiteY10" fmla="*/ 6858000 h 6858000"/>
              <a:gd name="connsiteX11" fmla="*/ 11750654 w 12192000"/>
              <a:gd name="connsiteY11" fmla="*/ 6858000 h 6858000"/>
              <a:gd name="connsiteX12" fmla="*/ 12192000 w 12192000"/>
              <a:gd name="connsiteY12" fmla="*/ 5829076 h 6858000"/>
              <a:gd name="connsiteX13" fmla="*/ 12192000 w 12192000"/>
              <a:gd name="connsiteY13" fmla="*/ 5880943 h 6858000"/>
              <a:gd name="connsiteX14" fmla="*/ 11625476 w 12192000"/>
              <a:gd name="connsiteY14" fmla="*/ 6858000 h 6858000"/>
              <a:gd name="connsiteX15" fmla="*/ 11595575 w 12192000"/>
              <a:gd name="connsiteY15" fmla="*/ 6858000 h 6858000"/>
              <a:gd name="connsiteX16" fmla="*/ 12192000 w 12192000"/>
              <a:gd name="connsiteY16" fmla="*/ 5539023 h 6858000"/>
              <a:gd name="connsiteX17" fmla="*/ 12192000 w 12192000"/>
              <a:gd name="connsiteY17" fmla="*/ 5590898 h 6858000"/>
              <a:gd name="connsiteX18" fmla="*/ 11457404 w 12192000"/>
              <a:gd name="connsiteY18" fmla="*/ 6858000 h 6858000"/>
              <a:gd name="connsiteX19" fmla="*/ 11427512 w 12192000"/>
              <a:gd name="connsiteY19" fmla="*/ 6858000 h 6858000"/>
              <a:gd name="connsiteX20" fmla="*/ 12192000 w 12192000"/>
              <a:gd name="connsiteY20" fmla="*/ 5249126 h 6858000"/>
              <a:gd name="connsiteX21" fmla="*/ 12192000 w 12192000"/>
              <a:gd name="connsiteY21" fmla="*/ 5301033 h 6858000"/>
              <a:gd name="connsiteX22" fmla="*/ 11290057 w 12192000"/>
              <a:gd name="connsiteY22" fmla="*/ 6858000 h 6858000"/>
              <a:gd name="connsiteX23" fmla="*/ 11260165 w 12192000"/>
              <a:gd name="connsiteY23" fmla="*/ 6858000 h 6858000"/>
              <a:gd name="connsiteX24" fmla="*/ 12192000 w 12192000"/>
              <a:gd name="connsiteY24" fmla="*/ 4961040 h 6858000"/>
              <a:gd name="connsiteX25" fmla="*/ 12192000 w 12192000"/>
              <a:gd name="connsiteY25" fmla="*/ 5012892 h 6858000"/>
              <a:gd name="connsiteX26" fmla="*/ 11122030 w 12192000"/>
              <a:gd name="connsiteY26" fmla="*/ 6858000 h 6858000"/>
              <a:gd name="connsiteX27" fmla="*/ 11092170 w 12192000"/>
              <a:gd name="connsiteY27" fmla="*/ 6858000 h 6858000"/>
              <a:gd name="connsiteX28" fmla="*/ 12192000 w 12192000"/>
              <a:gd name="connsiteY28" fmla="*/ 4670985 h 6858000"/>
              <a:gd name="connsiteX29" fmla="*/ 12192000 w 12192000"/>
              <a:gd name="connsiteY29" fmla="*/ 4721650 h 6858000"/>
              <a:gd name="connsiteX30" fmla="*/ 10953949 w 12192000"/>
              <a:gd name="connsiteY30" fmla="*/ 6858000 h 6858000"/>
              <a:gd name="connsiteX31" fmla="*/ 10924108 w 12192000"/>
              <a:gd name="connsiteY31" fmla="*/ 6858000 h 6858000"/>
              <a:gd name="connsiteX32" fmla="*/ 12192000 w 12192000"/>
              <a:gd name="connsiteY32" fmla="*/ 4390462 h 6858000"/>
              <a:gd name="connsiteX33" fmla="*/ 12192000 w 12192000"/>
              <a:gd name="connsiteY33" fmla="*/ 4442332 h 6858000"/>
              <a:gd name="connsiteX34" fmla="*/ 10792091 w 12192000"/>
              <a:gd name="connsiteY34" fmla="*/ 6858000 h 6858000"/>
              <a:gd name="connsiteX35" fmla="*/ 10762234 w 12192000"/>
              <a:gd name="connsiteY35" fmla="*/ 6858000 h 6858000"/>
              <a:gd name="connsiteX36" fmla="*/ 12192000 w 12192000"/>
              <a:gd name="connsiteY36" fmla="*/ 4100386 h 6858000"/>
              <a:gd name="connsiteX37" fmla="*/ 12192000 w 12192000"/>
              <a:gd name="connsiteY37" fmla="*/ 4152238 h 6858000"/>
              <a:gd name="connsiteX38" fmla="*/ 10624074 w 12192000"/>
              <a:gd name="connsiteY38" fmla="*/ 6858000 h 6858000"/>
              <a:gd name="connsiteX39" fmla="*/ 10594178 w 12192000"/>
              <a:gd name="connsiteY39" fmla="*/ 6858000 h 6858000"/>
              <a:gd name="connsiteX40" fmla="*/ 12192000 w 12192000"/>
              <a:gd name="connsiteY40" fmla="*/ 3810406 h 6858000"/>
              <a:gd name="connsiteX41" fmla="*/ 12192000 w 12192000"/>
              <a:gd name="connsiteY41" fmla="*/ 3862352 h 6858000"/>
              <a:gd name="connsiteX42" fmla="*/ 10456692 w 12192000"/>
              <a:gd name="connsiteY42" fmla="*/ 6858000 h 6858000"/>
              <a:gd name="connsiteX43" fmla="*/ 10426849 w 12192000"/>
              <a:gd name="connsiteY43" fmla="*/ 6858000 h 6858000"/>
              <a:gd name="connsiteX44" fmla="*/ 12192000 w 12192000"/>
              <a:gd name="connsiteY44" fmla="*/ 3522418 h 6858000"/>
              <a:gd name="connsiteX45" fmla="*/ 12192000 w 12192000"/>
              <a:gd name="connsiteY45" fmla="*/ 3574345 h 6858000"/>
              <a:gd name="connsiteX46" fmla="*/ 10288745 w 12192000"/>
              <a:gd name="connsiteY46" fmla="*/ 6858000 h 6858000"/>
              <a:gd name="connsiteX47" fmla="*/ 10258829 w 12192000"/>
              <a:gd name="connsiteY47" fmla="*/ 6858000 h 6858000"/>
              <a:gd name="connsiteX48" fmla="*/ 12192000 w 12192000"/>
              <a:gd name="connsiteY48" fmla="*/ 3232346 h 6858000"/>
              <a:gd name="connsiteX49" fmla="*/ 12192000 w 12192000"/>
              <a:gd name="connsiteY49" fmla="*/ 3284284 h 6858000"/>
              <a:gd name="connsiteX50" fmla="*/ 10120677 w 12192000"/>
              <a:gd name="connsiteY50" fmla="*/ 6858000 h 6858000"/>
              <a:gd name="connsiteX51" fmla="*/ 10090771 w 12192000"/>
              <a:gd name="connsiteY51" fmla="*/ 6858000 h 6858000"/>
              <a:gd name="connsiteX52" fmla="*/ 12192000 w 12192000"/>
              <a:gd name="connsiteY52" fmla="*/ 2942350 h 6858000"/>
              <a:gd name="connsiteX53" fmla="*/ 12192000 w 12192000"/>
              <a:gd name="connsiteY53" fmla="*/ 2994321 h 6858000"/>
              <a:gd name="connsiteX54" fmla="*/ 9953347 w 12192000"/>
              <a:gd name="connsiteY54" fmla="*/ 6858000 h 6858000"/>
              <a:gd name="connsiteX55" fmla="*/ 9923446 w 12192000"/>
              <a:gd name="connsiteY55" fmla="*/ 6858000 h 6858000"/>
              <a:gd name="connsiteX56" fmla="*/ 12192000 w 12192000"/>
              <a:gd name="connsiteY56" fmla="*/ 2674683 h 6858000"/>
              <a:gd name="connsiteX57" fmla="*/ 12192000 w 12192000"/>
              <a:gd name="connsiteY57" fmla="*/ 2726587 h 6858000"/>
              <a:gd name="connsiteX58" fmla="*/ 9798221 w 12192000"/>
              <a:gd name="connsiteY58" fmla="*/ 6858000 h 6858000"/>
              <a:gd name="connsiteX59" fmla="*/ 9768374 w 12192000"/>
              <a:gd name="connsiteY59" fmla="*/ 6858000 h 6858000"/>
              <a:gd name="connsiteX60" fmla="*/ 12192000 w 12192000"/>
              <a:gd name="connsiteY60" fmla="*/ 2371625 h 6858000"/>
              <a:gd name="connsiteX61" fmla="*/ 12192000 w 12192000"/>
              <a:gd name="connsiteY61" fmla="*/ 2423468 h 6858000"/>
              <a:gd name="connsiteX62" fmla="*/ 9622713 w 12192000"/>
              <a:gd name="connsiteY62" fmla="*/ 6858000 h 6858000"/>
              <a:gd name="connsiteX63" fmla="*/ 9592797 w 12192000"/>
              <a:gd name="connsiteY63" fmla="*/ 6858000 h 6858000"/>
              <a:gd name="connsiteX64" fmla="*/ 12192000 w 12192000"/>
              <a:gd name="connsiteY64" fmla="*/ 2083746 h 6858000"/>
              <a:gd name="connsiteX65" fmla="*/ 12192000 w 12192000"/>
              <a:gd name="connsiteY65" fmla="*/ 2135605 h 6858000"/>
              <a:gd name="connsiteX66" fmla="*/ 9455425 w 12192000"/>
              <a:gd name="connsiteY66" fmla="*/ 6858000 h 6858000"/>
              <a:gd name="connsiteX67" fmla="*/ 9425503 w 12192000"/>
              <a:gd name="connsiteY67" fmla="*/ 6858000 h 6858000"/>
              <a:gd name="connsiteX68" fmla="*/ 12192000 w 12192000"/>
              <a:gd name="connsiteY68" fmla="*/ 1793669 h 6858000"/>
              <a:gd name="connsiteX69" fmla="*/ 12192000 w 12192000"/>
              <a:gd name="connsiteY69" fmla="*/ 1845675 h 6858000"/>
              <a:gd name="connsiteX70" fmla="*/ 9287308 w 12192000"/>
              <a:gd name="connsiteY70" fmla="*/ 6858000 h 6858000"/>
              <a:gd name="connsiteX71" fmla="*/ 9257444 w 12192000"/>
              <a:gd name="connsiteY71" fmla="*/ 6858000 h 6858000"/>
              <a:gd name="connsiteX72" fmla="*/ 12192000 w 12192000"/>
              <a:gd name="connsiteY72" fmla="*/ 1503595 h 6858000"/>
              <a:gd name="connsiteX73" fmla="*/ 12192000 w 12192000"/>
              <a:gd name="connsiteY73" fmla="*/ 1554215 h 6858000"/>
              <a:gd name="connsiteX74" fmla="*/ 9119294 w 12192000"/>
              <a:gd name="connsiteY74" fmla="*/ 6858000 h 6858000"/>
              <a:gd name="connsiteX75" fmla="*/ 9089386 w 12192000"/>
              <a:gd name="connsiteY75" fmla="*/ 6858000 h 6858000"/>
              <a:gd name="connsiteX76" fmla="*/ 12192000 w 12192000"/>
              <a:gd name="connsiteY76" fmla="*/ 1235988 h 6858000"/>
              <a:gd name="connsiteX77" fmla="*/ 12192000 w 12192000"/>
              <a:gd name="connsiteY77" fmla="*/ 1287995 h 6858000"/>
              <a:gd name="connsiteX78" fmla="*/ 8964883 w 12192000"/>
              <a:gd name="connsiteY78" fmla="*/ 6858000 h 6858000"/>
              <a:gd name="connsiteX79" fmla="*/ 8935054 w 12192000"/>
              <a:gd name="connsiteY79" fmla="*/ 6858000 h 6858000"/>
              <a:gd name="connsiteX80" fmla="*/ 12192000 w 12192000"/>
              <a:gd name="connsiteY80" fmla="*/ 945910 h 6858000"/>
              <a:gd name="connsiteX81" fmla="*/ 12192000 w 12192000"/>
              <a:gd name="connsiteY81" fmla="*/ 997817 h 6858000"/>
              <a:gd name="connsiteX82" fmla="*/ 8796908 w 12192000"/>
              <a:gd name="connsiteY82" fmla="*/ 6858000 h 6858000"/>
              <a:gd name="connsiteX83" fmla="*/ 8766996 w 12192000"/>
              <a:gd name="connsiteY83" fmla="*/ 6858000 h 6858000"/>
              <a:gd name="connsiteX84" fmla="*/ 12192000 w 12192000"/>
              <a:gd name="connsiteY84" fmla="*/ 657984 h 6858000"/>
              <a:gd name="connsiteX85" fmla="*/ 12192000 w 12192000"/>
              <a:gd name="connsiteY85" fmla="*/ 708673 h 6858000"/>
              <a:gd name="connsiteX86" fmla="*/ 8628835 w 12192000"/>
              <a:gd name="connsiteY86" fmla="*/ 6858000 h 6858000"/>
              <a:gd name="connsiteX87" fmla="*/ 8598960 w 12192000"/>
              <a:gd name="connsiteY87" fmla="*/ 6858000 h 6858000"/>
              <a:gd name="connsiteX88" fmla="*/ 12192000 w 12192000"/>
              <a:gd name="connsiteY88" fmla="*/ 354979 h 6858000"/>
              <a:gd name="connsiteX89" fmla="*/ 12192000 w 12192000"/>
              <a:gd name="connsiteY89" fmla="*/ 406900 h 6858000"/>
              <a:gd name="connsiteX90" fmla="*/ 8454032 w 12192000"/>
              <a:gd name="connsiteY90" fmla="*/ 6858000 h 6858000"/>
              <a:gd name="connsiteX91" fmla="*/ 8424123 w 12192000"/>
              <a:gd name="connsiteY91" fmla="*/ 6858000 h 6858000"/>
              <a:gd name="connsiteX92" fmla="*/ 12192000 w 12192000"/>
              <a:gd name="connsiteY92" fmla="*/ 70644 h 6858000"/>
              <a:gd name="connsiteX93" fmla="*/ 12192000 w 12192000"/>
              <a:gd name="connsiteY93" fmla="*/ 122216 h 6858000"/>
              <a:gd name="connsiteX94" fmla="*/ 8290433 w 12192000"/>
              <a:gd name="connsiteY94" fmla="*/ 6858000 h 6858000"/>
              <a:gd name="connsiteX95" fmla="*/ 8260561 w 12192000"/>
              <a:gd name="connsiteY95" fmla="*/ 6858000 h 6858000"/>
              <a:gd name="connsiteX96" fmla="*/ 12064108 w 12192000"/>
              <a:gd name="connsiteY96" fmla="*/ 0 h 6858000"/>
              <a:gd name="connsiteX97" fmla="*/ 12093980 w 12192000"/>
              <a:gd name="connsiteY97" fmla="*/ 0 h 6858000"/>
              <a:gd name="connsiteX98" fmla="*/ 8121624 w 12192000"/>
              <a:gd name="connsiteY98" fmla="*/ 6858000 h 6858000"/>
              <a:gd name="connsiteX99" fmla="*/ 8091752 w 12192000"/>
              <a:gd name="connsiteY99" fmla="*/ 6858000 h 6858000"/>
              <a:gd name="connsiteX100" fmla="*/ 11908282 w 12192000"/>
              <a:gd name="connsiteY100" fmla="*/ 0 h 6858000"/>
              <a:gd name="connsiteX101" fmla="*/ 11938154 w 12192000"/>
              <a:gd name="connsiteY101" fmla="*/ 0 h 6858000"/>
              <a:gd name="connsiteX102" fmla="*/ 7965800 w 12192000"/>
              <a:gd name="connsiteY102" fmla="*/ 6858000 h 6858000"/>
              <a:gd name="connsiteX103" fmla="*/ 7935927 w 12192000"/>
              <a:gd name="connsiteY103" fmla="*/ 6858000 h 6858000"/>
              <a:gd name="connsiteX104" fmla="*/ 11740748 w 12192000"/>
              <a:gd name="connsiteY104" fmla="*/ 0 h 6858000"/>
              <a:gd name="connsiteX105" fmla="*/ 11770630 w 12192000"/>
              <a:gd name="connsiteY105" fmla="*/ 0 h 6858000"/>
              <a:gd name="connsiteX106" fmla="*/ 7797020 w 12192000"/>
              <a:gd name="connsiteY106" fmla="*/ 6858000 h 6858000"/>
              <a:gd name="connsiteX107" fmla="*/ 7767137 w 12192000"/>
              <a:gd name="connsiteY107" fmla="*/ 6858000 h 6858000"/>
              <a:gd name="connsiteX108" fmla="*/ 11570622 w 12192000"/>
              <a:gd name="connsiteY108" fmla="*/ 0 h 6858000"/>
              <a:gd name="connsiteX109" fmla="*/ 11601820 w 12192000"/>
              <a:gd name="connsiteY109" fmla="*/ 0 h 6858000"/>
              <a:gd name="connsiteX110" fmla="*/ 7628210 w 12192000"/>
              <a:gd name="connsiteY110" fmla="*/ 6858000 h 6858000"/>
              <a:gd name="connsiteX111" fmla="*/ 7598308 w 12192000"/>
              <a:gd name="connsiteY111" fmla="*/ 6858000 h 6858000"/>
              <a:gd name="connsiteX112" fmla="*/ 11401857 w 12192000"/>
              <a:gd name="connsiteY112" fmla="*/ 0 h 6858000"/>
              <a:gd name="connsiteX113" fmla="*/ 11431730 w 12192000"/>
              <a:gd name="connsiteY113" fmla="*/ 0 h 6858000"/>
              <a:gd name="connsiteX114" fmla="*/ 7459373 w 12192000"/>
              <a:gd name="connsiteY114" fmla="*/ 6858000 h 6858000"/>
              <a:gd name="connsiteX115" fmla="*/ 7429500 w 12192000"/>
              <a:gd name="connsiteY115" fmla="*/ 6858000 h 6858000"/>
              <a:gd name="connsiteX116" fmla="*/ 11233046 w 12192000"/>
              <a:gd name="connsiteY116" fmla="*/ 0 h 6858000"/>
              <a:gd name="connsiteX117" fmla="*/ 11262919 w 12192000"/>
              <a:gd name="connsiteY117" fmla="*/ 0 h 6858000"/>
              <a:gd name="connsiteX118" fmla="*/ 7290563 w 12192000"/>
              <a:gd name="connsiteY118" fmla="*/ 6858000 h 6858000"/>
              <a:gd name="connsiteX119" fmla="*/ 7260691 w 12192000"/>
              <a:gd name="connsiteY119" fmla="*/ 6858000 h 6858000"/>
              <a:gd name="connsiteX120" fmla="*/ 11077222 w 12192000"/>
              <a:gd name="connsiteY120" fmla="*/ 0 h 6858000"/>
              <a:gd name="connsiteX121" fmla="*/ 11107095 w 12192000"/>
              <a:gd name="connsiteY121" fmla="*/ 0 h 6858000"/>
              <a:gd name="connsiteX122" fmla="*/ 7134739 w 12192000"/>
              <a:gd name="connsiteY122" fmla="*/ 6858000 h 6858000"/>
              <a:gd name="connsiteX123" fmla="*/ 7104867 w 12192000"/>
              <a:gd name="connsiteY123" fmla="*/ 6858000 h 6858000"/>
              <a:gd name="connsiteX124" fmla="*/ 10909687 w 12192000"/>
              <a:gd name="connsiteY124" fmla="*/ 0 h 6858000"/>
              <a:gd name="connsiteX125" fmla="*/ 10939569 w 12192000"/>
              <a:gd name="connsiteY125" fmla="*/ 0 h 6858000"/>
              <a:gd name="connsiteX126" fmla="*/ 6965959 w 12192000"/>
              <a:gd name="connsiteY126" fmla="*/ 6858000 h 6858000"/>
              <a:gd name="connsiteX127" fmla="*/ 6936076 w 12192000"/>
              <a:gd name="connsiteY127" fmla="*/ 6858000 h 6858000"/>
              <a:gd name="connsiteX128" fmla="*/ 10739567 w 12192000"/>
              <a:gd name="connsiteY128" fmla="*/ 0 h 6858000"/>
              <a:gd name="connsiteX129" fmla="*/ 10770766 w 12192000"/>
              <a:gd name="connsiteY129" fmla="*/ 0 h 6858000"/>
              <a:gd name="connsiteX130" fmla="*/ 6797150 w 12192000"/>
              <a:gd name="connsiteY130" fmla="*/ 6858000 h 6858000"/>
              <a:gd name="connsiteX131" fmla="*/ 6767248 w 12192000"/>
              <a:gd name="connsiteY131" fmla="*/ 6858000 h 6858000"/>
              <a:gd name="connsiteX132" fmla="*/ 10570795 w 12192000"/>
              <a:gd name="connsiteY132" fmla="*/ 0 h 6858000"/>
              <a:gd name="connsiteX133" fmla="*/ 10600667 w 12192000"/>
              <a:gd name="connsiteY133" fmla="*/ 0 h 6858000"/>
              <a:gd name="connsiteX134" fmla="*/ 6628312 w 12192000"/>
              <a:gd name="connsiteY134" fmla="*/ 6858000 h 6858000"/>
              <a:gd name="connsiteX135" fmla="*/ 6598439 w 12192000"/>
              <a:gd name="connsiteY135" fmla="*/ 6858000 h 6858000"/>
              <a:gd name="connsiteX136" fmla="*/ 10401987 w 12192000"/>
              <a:gd name="connsiteY136" fmla="*/ 0 h 6858000"/>
              <a:gd name="connsiteX137" fmla="*/ 10431860 w 12192000"/>
              <a:gd name="connsiteY137" fmla="*/ 0 h 6858000"/>
              <a:gd name="connsiteX138" fmla="*/ 6459503 w 12192000"/>
              <a:gd name="connsiteY138" fmla="*/ 6858000 h 6858000"/>
              <a:gd name="connsiteX139" fmla="*/ 6429630 w 12192000"/>
              <a:gd name="connsiteY139" fmla="*/ 6858000 h 6858000"/>
              <a:gd name="connsiteX140" fmla="*/ 10233176 w 12192000"/>
              <a:gd name="connsiteY140" fmla="*/ 0 h 6858000"/>
              <a:gd name="connsiteX141" fmla="*/ 10263049 w 12192000"/>
              <a:gd name="connsiteY141" fmla="*/ 0 h 6858000"/>
              <a:gd name="connsiteX142" fmla="*/ 6290693 w 12192000"/>
              <a:gd name="connsiteY142" fmla="*/ 6858000 h 6858000"/>
              <a:gd name="connsiteX143" fmla="*/ 6260821 w 12192000"/>
              <a:gd name="connsiteY143" fmla="*/ 6858000 h 6858000"/>
              <a:gd name="connsiteX144" fmla="*/ 10078627 w 12192000"/>
              <a:gd name="connsiteY144" fmla="*/ 0 h 6858000"/>
              <a:gd name="connsiteX145" fmla="*/ 10108524 w 12192000"/>
              <a:gd name="connsiteY145" fmla="*/ 0 h 6858000"/>
              <a:gd name="connsiteX146" fmla="*/ 6136210 w 12192000"/>
              <a:gd name="connsiteY146" fmla="*/ 6858000 h 6858000"/>
              <a:gd name="connsiteX147" fmla="*/ 6105016 w 12192000"/>
              <a:gd name="connsiteY147" fmla="*/ 6858000 h 6858000"/>
              <a:gd name="connsiteX148" fmla="*/ 9908501 w 12192000"/>
              <a:gd name="connsiteY148" fmla="*/ 0 h 6858000"/>
              <a:gd name="connsiteX149" fmla="*/ 9939700 w 12192000"/>
              <a:gd name="connsiteY149" fmla="*/ 0 h 6858000"/>
              <a:gd name="connsiteX150" fmla="*/ 5966089 w 12192000"/>
              <a:gd name="connsiteY150" fmla="*/ 6858000 h 6858000"/>
              <a:gd name="connsiteX151" fmla="*/ 5936188 w 12192000"/>
              <a:gd name="connsiteY151" fmla="*/ 6858000 h 6858000"/>
              <a:gd name="connsiteX152" fmla="*/ 9739735 w 12192000"/>
              <a:gd name="connsiteY152" fmla="*/ 0 h 6858000"/>
              <a:gd name="connsiteX153" fmla="*/ 9769607 w 12192000"/>
              <a:gd name="connsiteY153" fmla="*/ 0 h 6858000"/>
              <a:gd name="connsiteX154" fmla="*/ 5797251 w 12192000"/>
              <a:gd name="connsiteY154" fmla="*/ 6858000 h 6858000"/>
              <a:gd name="connsiteX155" fmla="*/ 5767379 w 12192000"/>
              <a:gd name="connsiteY155" fmla="*/ 6858000 h 6858000"/>
              <a:gd name="connsiteX156" fmla="*/ 9570926 w 12192000"/>
              <a:gd name="connsiteY156" fmla="*/ 0 h 6858000"/>
              <a:gd name="connsiteX157" fmla="*/ 9600798 w 12192000"/>
              <a:gd name="connsiteY157" fmla="*/ 0 h 6858000"/>
              <a:gd name="connsiteX158" fmla="*/ 5628442 w 12192000"/>
              <a:gd name="connsiteY158" fmla="*/ 6858000 h 6858000"/>
              <a:gd name="connsiteX159" fmla="*/ 5598570 w 12192000"/>
              <a:gd name="connsiteY159" fmla="*/ 6858000 h 6858000"/>
              <a:gd name="connsiteX160" fmla="*/ 9402116 w 12192000"/>
              <a:gd name="connsiteY160" fmla="*/ 0 h 6858000"/>
              <a:gd name="connsiteX161" fmla="*/ 9431989 w 12192000"/>
              <a:gd name="connsiteY161" fmla="*/ 0 h 6858000"/>
              <a:gd name="connsiteX162" fmla="*/ 5459633 w 12192000"/>
              <a:gd name="connsiteY162" fmla="*/ 6858000 h 6858000"/>
              <a:gd name="connsiteX163" fmla="*/ 5429760 w 12192000"/>
              <a:gd name="connsiteY163" fmla="*/ 6858000 h 6858000"/>
              <a:gd name="connsiteX164" fmla="*/ 9234581 w 12192000"/>
              <a:gd name="connsiteY164" fmla="*/ 0 h 6858000"/>
              <a:gd name="connsiteX165" fmla="*/ 9264478 w 12192000"/>
              <a:gd name="connsiteY165" fmla="*/ 0 h 6858000"/>
              <a:gd name="connsiteX166" fmla="*/ 5292165 w 12192000"/>
              <a:gd name="connsiteY166" fmla="*/ 6858000 h 6858000"/>
              <a:gd name="connsiteX167" fmla="*/ 5260970 w 12192000"/>
              <a:gd name="connsiteY167" fmla="*/ 6858000 h 6858000"/>
              <a:gd name="connsiteX168" fmla="*/ 9077441 w 12192000"/>
              <a:gd name="connsiteY168" fmla="*/ 0 h 6858000"/>
              <a:gd name="connsiteX169" fmla="*/ 9108639 w 12192000"/>
              <a:gd name="connsiteY169" fmla="*/ 0 h 6858000"/>
              <a:gd name="connsiteX170" fmla="*/ 5135028 w 12192000"/>
              <a:gd name="connsiteY170" fmla="*/ 6858000 h 6858000"/>
              <a:gd name="connsiteX171" fmla="*/ 5105127 w 12192000"/>
              <a:gd name="connsiteY171" fmla="*/ 6858000 h 6858000"/>
              <a:gd name="connsiteX172" fmla="*/ 8908674 w 12192000"/>
              <a:gd name="connsiteY172" fmla="*/ 0 h 6858000"/>
              <a:gd name="connsiteX173" fmla="*/ 8938546 w 12192000"/>
              <a:gd name="connsiteY173" fmla="*/ 0 h 6858000"/>
              <a:gd name="connsiteX174" fmla="*/ 4966191 w 12192000"/>
              <a:gd name="connsiteY174" fmla="*/ 6858000 h 6858000"/>
              <a:gd name="connsiteX175" fmla="*/ 4936318 w 12192000"/>
              <a:gd name="connsiteY175" fmla="*/ 6858000 h 6858000"/>
              <a:gd name="connsiteX176" fmla="*/ 8739864 w 12192000"/>
              <a:gd name="connsiteY176" fmla="*/ 0 h 6858000"/>
              <a:gd name="connsiteX177" fmla="*/ 8769737 w 12192000"/>
              <a:gd name="connsiteY177" fmla="*/ 0 h 6858000"/>
              <a:gd name="connsiteX178" fmla="*/ 4797381 w 12192000"/>
              <a:gd name="connsiteY178" fmla="*/ 6858000 h 6858000"/>
              <a:gd name="connsiteX179" fmla="*/ 4767509 w 12192000"/>
              <a:gd name="connsiteY179" fmla="*/ 6858000 h 6858000"/>
              <a:gd name="connsiteX180" fmla="*/ 8571056 w 12192000"/>
              <a:gd name="connsiteY180" fmla="*/ 0 h 6858000"/>
              <a:gd name="connsiteX181" fmla="*/ 8600928 w 12192000"/>
              <a:gd name="connsiteY181" fmla="*/ 0 h 6858000"/>
              <a:gd name="connsiteX182" fmla="*/ 4628572 w 12192000"/>
              <a:gd name="connsiteY182" fmla="*/ 6858000 h 6858000"/>
              <a:gd name="connsiteX183" fmla="*/ 4598700 w 12192000"/>
              <a:gd name="connsiteY183" fmla="*/ 6858000 h 6858000"/>
              <a:gd name="connsiteX184" fmla="*/ 8403521 w 12192000"/>
              <a:gd name="connsiteY184" fmla="*/ 0 h 6858000"/>
              <a:gd name="connsiteX185" fmla="*/ 8433418 w 12192000"/>
              <a:gd name="connsiteY185" fmla="*/ 0 h 6858000"/>
              <a:gd name="connsiteX186" fmla="*/ 4461104 w 12192000"/>
              <a:gd name="connsiteY186" fmla="*/ 6858000 h 6858000"/>
              <a:gd name="connsiteX187" fmla="*/ 4429909 w 12192000"/>
              <a:gd name="connsiteY187" fmla="*/ 6858000 h 6858000"/>
              <a:gd name="connsiteX188" fmla="*/ 8246381 w 12192000"/>
              <a:gd name="connsiteY188" fmla="*/ 0 h 6858000"/>
              <a:gd name="connsiteX189" fmla="*/ 8277579 w 12192000"/>
              <a:gd name="connsiteY189" fmla="*/ 0 h 6858000"/>
              <a:gd name="connsiteX190" fmla="*/ 4303967 w 12192000"/>
              <a:gd name="connsiteY190" fmla="*/ 6858000 h 6858000"/>
              <a:gd name="connsiteX191" fmla="*/ 4274066 w 12192000"/>
              <a:gd name="connsiteY191" fmla="*/ 6858000 h 6858000"/>
              <a:gd name="connsiteX192" fmla="*/ 8077614 w 12192000"/>
              <a:gd name="connsiteY192" fmla="*/ 0 h 6858000"/>
              <a:gd name="connsiteX193" fmla="*/ 8107486 w 12192000"/>
              <a:gd name="connsiteY193" fmla="*/ 0 h 6858000"/>
              <a:gd name="connsiteX194" fmla="*/ 4135130 w 12192000"/>
              <a:gd name="connsiteY194" fmla="*/ 6858000 h 6858000"/>
              <a:gd name="connsiteX195" fmla="*/ 4105258 w 12192000"/>
              <a:gd name="connsiteY195" fmla="*/ 6858000 h 6858000"/>
              <a:gd name="connsiteX196" fmla="*/ 7908808 w 12192000"/>
              <a:gd name="connsiteY196" fmla="*/ 0 h 6858000"/>
              <a:gd name="connsiteX197" fmla="*/ 7938680 w 12192000"/>
              <a:gd name="connsiteY197" fmla="*/ 0 h 6858000"/>
              <a:gd name="connsiteX198" fmla="*/ 3966321 w 12192000"/>
              <a:gd name="connsiteY198" fmla="*/ 6858000 h 6858000"/>
              <a:gd name="connsiteX199" fmla="*/ 3936448 w 12192000"/>
              <a:gd name="connsiteY199" fmla="*/ 6858000 h 6858000"/>
              <a:gd name="connsiteX200" fmla="*/ 7739999 w 12192000"/>
              <a:gd name="connsiteY200" fmla="*/ 0 h 6858000"/>
              <a:gd name="connsiteX201" fmla="*/ 7769872 w 12192000"/>
              <a:gd name="connsiteY201" fmla="*/ 0 h 6858000"/>
              <a:gd name="connsiteX202" fmla="*/ 3797511 w 12192000"/>
              <a:gd name="connsiteY202" fmla="*/ 6858000 h 6858000"/>
              <a:gd name="connsiteX203" fmla="*/ 3767639 w 12192000"/>
              <a:gd name="connsiteY203" fmla="*/ 6858000 h 6858000"/>
              <a:gd name="connsiteX204" fmla="*/ 7572465 w 12192000"/>
              <a:gd name="connsiteY204" fmla="*/ 0 h 6858000"/>
              <a:gd name="connsiteX205" fmla="*/ 7602362 w 12192000"/>
              <a:gd name="connsiteY205" fmla="*/ 0 h 6858000"/>
              <a:gd name="connsiteX206" fmla="*/ 3630043 w 12192000"/>
              <a:gd name="connsiteY206" fmla="*/ 6858000 h 6858000"/>
              <a:gd name="connsiteX207" fmla="*/ 3598849 w 12192000"/>
              <a:gd name="connsiteY207" fmla="*/ 6858000 h 6858000"/>
              <a:gd name="connsiteX208" fmla="*/ 7402339 w 12192000"/>
              <a:gd name="connsiteY208" fmla="*/ 0 h 6858000"/>
              <a:gd name="connsiteX209" fmla="*/ 7433537 w 12192000"/>
              <a:gd name="connsiteY209" fmla="*/ 0 h 6858000"/>
              <a:gd name="connsiteX210" fmla="*/ 3459921 w 12192000"/>
              <a:gd name="connsiteY210" fmla="*/ 6858000 h 6858000"/>
              <a:gd name="connsiteX211" fmla="*/ 3430020 w 12192000"/>
              <a:gd name="connsiteY211" fmla="*/ 6858000 h 6858000"/>
              <a:gd name="connsiteX212" fmla="*/ 7246557 w 12192000"/>
              <a:gd name="connsiteY212" fmla="*/ 0 h 6858000"/>
              <a:gd name="connsiteX213" fmla="*/ 7276430 w 12192000"/>
              <a:gd name="connsiteY213" fmla="*/ 0 h 6858000"/>
              <a:gd name="connsiteX214" fmla="*/ 3304069 w 12192000"/>
              <a:gd name="connsiteY214" fmla="*/ 6858000 h 6858000"/>
              <a:gd name="connsiteX215" fmla="*/ 3274197 w 12192000"/>
              <a:gd name="connsiteY215" fmla="*/ 6858000 h 6858000"/>
              <a:gd name="connsiteX216" fmla="*/ 7077748 w 12192000"/>
              <a:gd name="connsiteY216" fmla="*/ 0 h 6858000"/>
              <a:gd name="connsiteX217" fmla="*/ 7107620 w 12192000"/>
              <a:gd name="connsiteY217" fmla="*/ 0 h 6858000"/>
              <a:gd name="connsiteX218" fmla="*/ 3135260 w 12192000"/>
              <a:gd name="connsiteY218" fmla="*/ 6858000 h 6858000"/>
              <a:gd name="connsiteX219" fmla="*/ 3105388 w 12192000"/>
              <a:gd name="connsiteY219" fmla="*/ 6858000 h 6858000"/>
              <a:gd name="connsiteX220" fmla="*/ 6908939 w 12192000"/>
              <a:gd name="connsiteY220" fmla="*/ 0 h 6858000"/>
              <a:gd name="connsiteX221" fmla="*/ 6938811 w 12192000"/>
              <a:gd name="connsiteY221" fmla="*/ 0 h 6858000"/>
              <a:gd name="connsiteX222" fmla="*/ 2966451 w 12192000"/>
              <a:gd name="connsiteY222" fmla="*/ 6858000 h 6858000"/>
              <a:gd name="connsiteX223" fmla="*/ 2936578 w 12192000"/>
              <a:gd name="connsiteY223" fmla="*/ 6858000 h 6858000"/>
              <a:gd name="connsiteX224" fmla="*/ 6741404 w 12192000"/>
              <a:gd name="connsiteY224" fmla="*/ 0 h 6858000"/>
              <a:gd name="connsiteX225" fmla="*/ 6771301 w 12192000"/>
              <a:gd name="connsiteY225" fmla="*/ 0 h 6858000"/>
              <a:gd name="connsiteX226" fmla="*/ 2798982 w 12192000"/>
              <a:gd name="connsiteY226" fmla="*/ 6858000 h 6858000"/>
              <a:gd name="connsiteX227" fmla="*/ 2767788 w 12192000"/>
              <a:gd name="connsiteY227" fmla="*/ 6858000 h 6858000"/>
              <a:gd name="connsiteX228" fmla="*/ 6571276 w 12192000"/>
              <a:gd name="connsiteY228" fmla="*/ 0 h 6858000"/>
              <a:gd name="connsiteX229" fmla="*/ 6602476 w 12192000"/>
              <a:gd name="connsiteY229" fmla="*/ 0 h 6858000"/>
              <a:gd name="connsiteX230" fmla="*/ 2628861 w 12192000"/>
              <a:gd name="connsiteY230" fmla="*/ 6858000 h 6858000"/>
              <a:gd name="connsiteX231" fmla="*/ 2598959 w 12192000"/>
              <a:gd name="connsiteY231" fmla="*/ 6858000 h 6858000"/>
              <a:gd name="connsiteX232" fmla="*/ 6415496 w 12192000"/>
              <a:gd name="connsiteY232" fmla="*/ 0 h 6858000"/>
              <a:gd name="connsiteX233" fmla="*/ 6445368 w 12192000"/>
              <a:gd name="connsiteY233" fmla="*/ 0 h 6858000"/>
              <a:gd name="connsiteX234" fmla="*/ 2473008 w 12192000"/>
              <a:gd name="connsiteY234" fmla="*/ 6858000 h 6858000"/>
              <a:gd name="connsiteX235" fmla="*/ 2443136 w 12192000"/>
              <a:gd name="connsiteY235" fmla="*/ 6858000 h 6858000"/>
              <a:gd name="connsiteX236" fmla="*/ 6246687 w 12192000"/>
              <a:gd name="connsiteY236" fmla="*/ 0 h 6858000"/>
              <a:gd name="connsiteX237" fmla="*/ 6276559 w 12192000"/>
              <a:gd name="connsiteY237" fmla="*/ 0 h 6858000"/>
              <a:gd name="connsiteX238" fmla="*/ 2304199 w 12192000"/>
              <a:gd name="connsiteY238" fmla="*/ 6858000 h 6858000"/>
              <a:gd name="connsiteX239" fmla="*/ 2274327 w 12192000"/>
              <a:gd name="connsiteY239" fmla="*/ 6858000 h 6858000"/>
              <a:gd name="connsiteX240" fmla="*/ 6077878 w 12192000"/>
              <a:gd name="connsiteY240" fmla="*/ 0 h 6858000"/>
              <a:gd name="connsiteX241" fmla="*/ 6107750 w 12192000"/>
              <a:gd name="connsiteY241" fmla="*/ 0 h 6858000"/>
              <a:gd name="connsiteX242" fmla="*/ 2135390 w 12192000"/>
              <a:gd name="connsiteY242" fmla="*/ 6858000 h 6858000"/>
              <a:gd name="connsiteX243" fmla="*/ 2105518 w 12192000"/>
              <a:gd name="connsiteY243" fmla="*/ 6858000 h 6858000"/>
              <a:gd name="connsiteX244" fmla="*/ 5910342 w 12192000"/>
              <a:gd name="connsiteY244" fmla="*/ 0 h 6858000"/>
              <a:gd name="connsiteX245" fmla="*/ 5940240 w 12192000"/>
              <a:gd name="connsiteY245" fmla="*/ 0 h 6858000"/>
              <a:gd name="connsiteX246" fmla="*/ 1967922 w 12192000"/>
              <a:gd name="connsiteY246" fmla="*/ 6858000 h 6858000"/>
              <a:gd name="connsiteX247" fmla="*/ 1936727 w 12192000"/>
              <a:gd name="connsiteY247" fmla="*/ 6858000 h 6858000"/>
              <a:gd name="connsiteX248" fmla="*/ 5740218 w 12192000"/>
              <a:gd name="connsiteY248" fmla="*/ 0 h 6858000"/>
              <a:gd name="connsiteX249" fmla="*/ 5771416 w 12192000"/>
              <a:gd name="connsiteY249" fmla="*/ 0 h 6858000"/>
              <a:gd name="connsiteX250" fmla="*/ 1797800 w 12192000"/>
              <a:gd name="connsiteY250" fmla="*/ 6858000 h 6858000"/>
              <a:gd name="connsiteX251" fmla="*/ 1767899 w 12192000"/>
              <a:gd name="connsiteY251" fmla="*/ 6858000 h 6858000"/>
              <a:gd name="connsiteX252" fmla="*/ 5571452 w 12192000"/>
              <a:gd name="connsiteY252" fmla="*/ 0 h 6858000"/>
              <a:gd name="connsiteX253" fmla="*/ 5601324 w 12192000"/>
              <a:gd name="connsiteY253" fmla="*/ 0 h 6858000"/>
              <a:gd name="connsiteX254" fmla="*/ 1628963 w 12192000"/>
              <a:gd name="connsiteY254" fmla="*/ 6858000 h 6858000"/>
              <a:gd name="connsiteX255" fmla="*/ 1599090 w 12192000"/>
              <a:gd name="connsiteY255" fmla="*/ 6858000 h 6858000"/>
              <a:gd name="connsiteX256" fmla="*/ 5415628 w 12192000"/>
              <a:gd name="connsiteY256" fmla="*/ 0 h 6858000"/>
              <a:gd name="connsiteX257" fmla="*/ 5445500 w 12192000"/>
              <a:gd name="connsiteY257" fmla="*/ 0 h 6858000"/>
              <a:gd name="connsiteX258" fmla="*/ 1473139 w 12192000"/>
              <a:gd name="connsiteY258" fmla="*/ 6858000 h 6858000"/>
              <a:gd name="connsiteX259" fmla="*/ 1443266 w 12192000"/>
              <a:gd name="connsiteY259" fmla="*/ 6858000 h 6858000"/>
              <a:gd name="connsiteX260" fmla="*/ 5246818 w 12192000"/>
              <a:gd name="connsiteY260" fmla="*/ 0 h 6858000"/>
              <a:gd name="connsiteX261" fmla="*/ 5276691 w 12192000"/>
              <a:gd name="connsiteY261" fmla="*/ 0 h 6858000"/>
              <a:gd name="connsiteX262" fmla="*/ 1304329 w 12192000"/>
              <a:gd name="connsiteY262" fmla="*/ 6858000 h 6858000"/>
              <a:gd name="connsiteX263" fmla="*/ 1274457 w 12192000"/>
              <a:gd name="connsiteY263" fmla="*/ 6858000 h 6858000"/>
              <a:gd name="connsiteX264" fmla="*/ 5079283 w 12192000"/>
              <a:gd name="connsiteY264" fmla="*/ 0 h 6858000"/>
              <a:gd name="connsiteX265" fmla="*/ 5109181 w 12192000"/>
              <a:gd name="connsiteY265" fmla="*/ 0 h 6858000"/>
              <a:gd name="connsiteX266" fmla="*/ 1136861 w 12192000"/>
              <a:gd name="connsiteY266" fmla="*/ 6858000 h 6858000"/>
              <a:gd name="connsiteX267" fmla="*/ 1105667 w 12192000"/>
              <a:gd name="connsiteY267" fmla="*/ 6858000 h 6858000"/>
              <a:gd name="connsiteX268" fmla="*/ 4910473 w 12192000"/>
              <a:gd name="connsiteY268" fmla="*/ 0 h 6858000"/>
              <a:gd name="connsiteX269" fmla="*/ 4940355 w 12192000"/>
              <a:gd name="connsiteY269" fmla="*/ 0 h 6858000"/>
              <a:gd name="connsiteX270" fmla="*/ 966739 w 12192000"/>
              <a:gd name="connsiteY270" fmla="*/ 6858000 h 6858000"/>
              <a:gd name="connsiteX271" fmla="*/ 936857 w 12192000"/>
              <a:gd name="connsiteY271" fmla="*/ 6858000 h 6858000"/>
              <a:gd name="connsiteX272" fmla="*/ 4740391 w 12192000"/>
              <a:gd name="connsiteY272" fmla="*/ 0 h 6858000"/>
              <a:gd name="connsiteX273" fmla="*/ 4770263 w 12192000"/>
              <a:gd name="connsiteY273" fmla="*/ 0 h 6858000"/>
              <a:gd name="connsiteX274" fmla="*/ 797902 w 12192000"/>
              <a:gd name="connsiteY274" fmla="*/ 6858000 h 6858000"/>
              <a:gd name="connsiteX275" fmla="*/ 768029 w 12192000"/>
              <a:gd name="connsiteY275" fmla="*/ 6858000 h 6858000"/>
              <a:gd name="connsiteX276" fmla="*/ 4584566 w 12192000"/>
              <a:gd name="connsiteY276" fmla="*/ 0 h 6858000"/>
              <a:gd name="connsiteX277" fmla="*/ 4614439 w 12192000"/>
              <a:gd name="connsiteY277" fmla="*/ 0 h 6858000"/>
              <a:gd name="connsiteX278" fmla="*/ 642078 w 12192000"/>
              <a:gd name="connsiteY278" fmla="*/ 6858000 h 6858000"/>
              <a:gd name="connsiteX279" fmla="*/ 612205 w 12192000"/>
              <a:gd name="connsiteY279" fmla="*/ 6858000 h 6858000"/>
              <a:gd name="connsiteX280" fmla="*/ 4415757 w 12192000"/>
              <a:gd name="connsiteY280" fmla="*/ 0 h 6858000"/>
              <a:gd name="connsiteX281" fmla="*/ 4445630 w 12192000"/>
              <a:gd name="connsiteY281" fmla="*/ 0 h 6858000"/>
              <a:gd name="connsiteX282" fmla="*/ 473269 w 12192000"/>
              <a:gd name="connsiteY282" fmla="*/ 6858000 h 6858000"/>
              <a:gd name="connsiteX283" fmla="*/ 443396 w 12192000"/>
              <a:gd name="connsiteY283" fmla="*/ 6858000 h 6858000"/>
              <a:gd name="connsiteX284" fmla="*/ 4248222 w 12192000"/>
              <a:gd name="connsiteY284" fmla="*/ 0 h 6858000"/>
              <a:gd name="connsiteX285" fmla="*/ 4278120 w 12192000"/>
              <a:gd name="connsiteY285" fmla="*/ 0 h 6858000"/>
              <a:gd name="connsiteX286" fmla="*/ 305800 w 12192000"/>
              <a:gd name="connsiteY286" fmla="*/ 6858000 h 6858000"/>
              <a:gd name="connsiteX287" fmla="*/ 274606 w 12192000"/>
              <a:gd name="connsiteY287" fmla="*/ 6858000 h 6858000"/>
              <a:gd name="connsiteX288" fmla="*/ 4079411 w 12192000"/>
              <a:gd name="connsiteY288" fmla="*/ 0 h 6858000"/>
              <a:gd name="connsiteX289" fmla="*/ 4109294 w 12192000"/>
              <a:gd name="connsiteY289" fmla="*/ 0 h 6858000"/>
              <a:gd name="connsiteX290" fmla="*/ 135678 w 12192000"/>
              <a:gd name="connsiteY290" fmla="*/ 6858000 h 6858000"/>
              <a:gd name="connsiteX291" fmla="*/ 105797 w 12192000"/>
              <a:gd name="connsiteY291" fmla="*/ 6858000 h 6858000"/>
              <a:gd name="connsiteX292" fmla="*/ 3909330 w 12192000"/>
              <a:gd name="connsiteY292" fmla="*/ 0 h 6858000"/>
              <a:gd name="connsiteX293" fmla="*/ 3939202 w 12192000"/>
              <a:gd name="connsiteY293" fmla="*/ 0 h 6858000"/>
              <a:gd name="connsiteX294" fmla="*/ 0 w 12192000"/>
              <a:gd name="connsiteY294" fmla="*/ 6800753 h 6858000"/>
              <a:gd name="connsiteX295" fmla="*/ 0 w 12192000"/>
              <a:gd name="connsiteY295" fmla="*/ 6749181 h 6858000"/>
              <a:gd name="connsiteX296" fmla="*/ 3746981 w 12192000"/>
              <a:gd name="connsiteY296" fmla="*/ 0 h 6858000"/>
              <a:gd name="connsiteX297" fmla="*/ 3776890 w 12192000"/>
              <a:gd name="connsiteY297" fmla="*/ 0 h 6858000"/>
              <a:gd name="connsiteX298" fmla="*/ 0 w 12192000"/>
              <a:gd name="connsiteY298" fmla="*/ 6521505 h 6858000"/>
              <a:gd name="connsiteX299" fmla="*/ 0 w 12192000"/>
              <a:gd name="connsiteY299" fmla="*/ 6469558 h 6858000"/>
              <a:gd name="connsiteX300" fmla="*/ 3580752 w 12192000"/>
              <a:gd name="connsiteY300" fmla="*/ 0 h 6858000"/>
              <a:gd name="connsiteX301" fmla="*/ 3610670 w 12192000"/>
              <a:gd name="connsiteY301" fmla="*/ 0 h 6858000"/>
              <a:gd name="connsiteX302" fmla="*/ 0 w 12192000"/>
              <a:gd name="connsiteY302" fmla="*/ 6233372 h 6858000"/>
              <a:gd name="connsiteX303" fmla="*/ 0 w 12192000"/>
              <a:gd name="connsiteY303" fmla="*/ 6181435 h 6858000"/>
              <a:gd name="connsiteX304" fmla="*/ 3414639 w 12192000"/>
              <a:gd name="connsiteY304" fmla="*/ 0 h 6858000"/>
              <a:gd name="connsiteX305" fmla="*/ 3444458 w 12192000"/>
              <a:gd name="connsiteY305" fmla="*/ 0 h 6858000"/>
              <a:gd name="connsiteX306" fmla="*/ 0 w 12192000"/>
              <a:gd name="connsiteY306" fmla="*/ 5946474 h 6858000"/>
              <a:gd name="connsiteX307" fmla="*/ 0 w 12192000"/>
              <a:gd name="connsiteY307" fmla="*/ 5894444 h 6858000"/>
              <a:gd name="connsiteX308" fmla="*/ 3248312 w 12192000"/>
              <a:gd name="connsiteY308" fmla="*/ 0 h 6858000"/>
              <a:gd name="connsiteX309" fmla="*/ 3278247 w 12192000"/>
              <a:gd name="connsiteY309" fmla="*/ 0 h 6858000"/>
              <a:gd name="connsiteX310" fmla="*/ 0 w 12192000"/>
              <a:gd name="connsiteY310" fmla="*/ 5659578 h 6858000"/>
              <a:gd name="connsiteX311" fmla="*/ 0 w 12192000"/>
              <a:gd name="connsiteY311" fmla="*/ 5607637 h 6858000"/>
              <a:gd name="connsiteX312" fmla="*/ 3080842 w 12192000"/>
              <a:gd name="connsiteY312" fmla="*/ 0 h 6858000"/>
              <a:gd name="connsiteX313" fmla="*/ 3110744 w 12192000"/>
              <a:gd name="connsiteY313" fmla="*/ 0 h 6858000"/>
              <a:gd name="connsiteX314" fmla="*/ 0 w 12192000"/>
              <a:gd name="connsiteY314" fmla="*/ 5371332 h 6858000"/>
              <a:gd name="connsiteX315" fmla="*/ 0 w 12192000"/>
              <a:gd name="connsiteY315" fmla="*/ 5319451 h 6858000"/>
              <a:gd name="connsiteX316" fmla="*/ 2914643 w 12192000"/>
              <a:gd name="connsiteY316" fmla="*/ 0 h 6858000"/>
              <a:gd name="connsiteX317" fmla="*/ 2944532 w 12192000"/>
              <a:gd name="connsiteY317" fmla="*/ 0 h 6858000"/>
              <a:gd name="connsiteX318" fmla="*/ 0 w 12192000"/>
              <a:gd name="connsiteY318" fmla="*/ 5084434 h 6858000"/>
              <a:gd name="connsiteX319" fmla="*/ 0 w 12192000"/>
              <a:gd name="connsiteY319" fmla="*/ 5032588 h 6858000"/>
              <a:gd name="connsiteX320" fmla="*/ 2748458 w 12192000"/>
              <a:gd name="connsiteY320" fmla="*/ 0 h 6858000"/>
              <a:gd name="connsiteX321" fmla="*/ 2778323 w 12192000"/>
              <a:gd name="connsiteY321" fmla="*/ 0 h 6858000"/>
              <a:gd name="connsiteX322" fmla="*/ 0 w 12192000"/>
              <a:gd name="connsiteY322" fmla="*/ 4797531 h 6858000"/>
              <a:gd name="connsiteX323" fmla="*/ 0 w 12192000"/>
              <a:gd name="connsiteY323" fmla="*/ 4745519 h 6858000"/>
              <a:gd name="connsiteX324" fmla="*/ 2582170 w 12192000"/>
              <a:gd name="connsiteY324" fmla="*/ 0 h 6858000"/>
              <a:gd name="connsiteX325" fmla="*/ 2612099 w 12192000"/>
              <a:gd name="connsiteY325" fmla="*/ 0 h 6858000"/>
              <a:gd name="connsiteX326" fmla="*/ 0 w 12192000"/>
              <a:gd name="connsiteY326" fmla="*/ 4509418 h 6858000"/>
              <a:gd name="connsiteX327" fmla="*/ 0 w 12192000"/>
              <a:gd name="connsiteY327" fmla="*/ 4457541 h 6858000"/>
              <a:gd name="connsiteX328" fmla="*/ 2415966 w 12192000"/>
              <a:gd name="connsiteY328" fmla="*/ 0 h 6858000"/>
              <a:gd name="connsiteX329" fmla="*/ 2445887 w 12192000"/>
              <a:gd name="connsiteY329" fmla="*/ 0 h 6858000"/>
              <a:gd name="connsiteX330" fmla="*/ 0 w 12192000"/>
              <a:gd name="connsiteY330" fmla="*/ 4222523 h 6858000"/>
              <a:gd name="connsiteX331" fmla="*/ 0 w 12192000"/>
              <a:gd name="connsiteY331" fmla="*/ 4170674 h 6858000"/>
              <a:gd name="connsiteX332" fmla="*/ 2248486 w 12192000"/>
              <a:gd name="connsiteY332" fmla="*/ 0 h 6858000"/>
              <a:gd name="connsiteX333" fmla="*/ 2278387 w 12192000"/>
              <a:gd name="connsiteY333" fmla="*/ 0 h 6858000"/>
              <a:gd name="connsiteX334" fmla="*/ 0 w 12192000"/>
              <a:gd name="connsiteY334" fmla="*/ 3934257 h 6858000"/>
              <a:gd name="connsiteX335" fmla="*/ 0 w 12192000"/>
              <a:gd name="connsiteY335" fmla="*/ 3883535 h 6858000"/>
              <a:gd name="connsiteX336" fmla="*/ 2082282 w 12192000"/>
              <a:gd name="connsiteY336" fmla="*/ 0 h 6858000"/>
              <a:gd name="connsiteX337" fmla="*/ 2112176 w 12192000"/>
              <a:gd name="connsiteY337" fmla="*/ 0 h 6858000"/>
              <a:gd name="connsiteX338" fmla="*/ 0 w 12192000"/>
              <a:gd name="connsiteY338" fmla="*/ 3647353 h 6858000"/>
              <a:gd name="connsiteX339" fmla="*/ 0 w 12192000"/>
              <a:gd name="connsiteY339" fmla="*/ 3595393 h 6858000"/>
              <a:gd name="connsiteX340" fmla="*/ 1916066 w 12192000"/>
              <a:gd name="connsiteY340" fmla="*/ 0 h 6858000"/>
              <a:gd name="connsiteX341" fmla="*/ 1945965 w 12192000"/>
              <a:gd name="connsiteY341" fmla="*/ 0 h 6858000"/>
              <a:gd name="connsiteX342" fmla="*/ 0 w 12192000"/>
              <a:gd name="connsiteY342" fmla="*/ 3360451 h 6858000"/>
              <a:gd name="connsiteX343" fmla="*/ 0 w 12192000"/>
              <a:gd name="connsiteY343" fmla="*/ 3308507 h 6858000"/>
              <a:gd name="connsiteX344" fmla="*/ 1749876 w 12192000"/>
              <a:gd name="connsiteY344" fmla="*/ 0 h 6858000"/>
              <a:gd name="connsiteX345" fmla="*/ 1779738 w 12192000"/>
              <a:gd name="connsiteY345" fmla="*/ 0 h 6858000"/>
              <a:gd name="connsiteX346" fmla="*/ 0 w 12192000"/>
              <a:gd name="connsiteY346" fmla="*/ 3072371 h 6858000"/>
              <a:gd name="connsiteX347" fmla="*/ 0 w 12192000"/>
              <a:gd name="connsiteY347" fmla="*/ 3020537 h 6858000"/>
              <a:gd name="connsiteX348" fmla="*/ 1583646 w 12192000"/>
              <a:gd name="connsiteY348" fmla="*/ 0 h 6858000"/>
              <a:gd name="connsiteX349" fmla="*/ 1613527 w 12192000"/>
              <a:gd name="connsiteY349" fmla="*/ 0 h 6858000"/>
              <a:gd name="connsiteX350" fmla="*/ 0 w 12192000"/>
              <a:gd name="connsiteY350" fmla="*/ 2785473 h 6858000"/>
              <a:gd name="connsiteX351" fmla="*/ 0 w 12192000"/>
              <a:gd name="connsiteY351" fmla="*/ 2733630 h 6858000"/>
              <a:gd name="connsiteX352" fmla="*/ 1416153 w 12192000"/>
              <a:gd name="connsiteY352" fmla="*/ 0 h 6858000"/>
              <a:gd name="connsiteX353" fmla="*/ 1446053 w 12192000"/>
              <a:gd name="connsiteY353" fmla="*/ 0 h 6858000"/>
              <a:gd name="connsiteX354" fmla="*/ 0 w 12192000"/>
              <a:gd name="connsiteY354" fmla="*/ 2498326 h 6858000"/>
              <a:gd name="connsiteX355" fmla="*/ 0 w 12192000"/>
              <a:gd name="connsiteY355" fmla="*/ 2446439 h 6858000"/>
              <a:gd name="connsiteX356" fmla="*/ 1249929 w 12192000"/>
              <a:gd name="connsiteY356" fmla="*/ 0 h 6858000"/>
              <a:gd name="connsiteX357" fmla="*/ 1279823 w 12192000"/>
              <a:gd name="connsiteY357" fmla="*/ 0 h 6858000"/>
              <a:gd name="connsiteX358" fmla="*/ 0 w 12192000"/>
              <a:gd name="connsiteY358" fmla="*/ 2210264 h 6858000"/>
              <a:gd name="connsiteX359" fmla="*/ 0 w 12192000"/>
              <a:gd name="connsiteY359" fmla="*/ 2158331 h 6858000"/>
              <a:gd name="connsiteX360" fmla="*/ 1083751 w 12192000"/>
              <a:gd name="connsiteY360" fmla="*/ 0 h 6858000"/>
              <a:gd name="connsiteX361" fmla="*/ 1113615 w 12192000"/>
              <a:gd name="connsiteY361" fmla="*/ 0 h 6858000"/>
              <a:gd name="connsiteX362" fmla="*/ 0 w 12192000"/>
              <a:gd name="connsiteY362" fmla="*/ 1923350 h 6858000"/>
              <a:gd name="connsiteX363" fmla="*/ 0 w 12192000"/>
              <a:gd name="connsiteY363" fmla="*/ 1871505 h 6858000"/>
              <a:gd name="connsiteX364" fmla="*/ 917549 w 12192000"/>
              <a:gd name="connsiteY364" fmla="*/ 0 h 6858000"/>
              <a:gd name="connsiteX365" fmla="*/ 947406 w 12192000"/>
              <a:gd name="connsiteY365" fmla="*/ 0 h 6858000"/>
              <a:gd name="connsiteX366" fmla="*/ 0 w 12192000"/>
              <a:gd name="connsiteY366" fmla="*/ 1636427 h 6858000"/>
              <a:gd name="connsiteX367" fmla="*/ 0 w 12192000"/>
              <a:gd name="connsiteY367" fmla="*/ 1584555 h 6858000"/>
              <a:gd name="connsiteX368" fmla="*/ 751309 w 12192000"/>
              <a:gd name="connsiteY368" fmla="*/ 0 h 6858000"/>
              <a:gd name="connsiteX369" fmla="*/ 781164 w 12192000"/>
              <a:gd name="connsiteY369" fmla="*/ 0 h 6858000"/>
              <a:gd name="connsiteX370" fmla="*/ 0 w 12192000"/>
              <a:gd name="connsiteY370" fmla="*/ 1348438 h 6858000"/>
              <a:gd name="connsiteX371" fmla="*/ 0 w 12192000"/>
              <a:gd name="connsiteY371" fmla="*/ 1296594 h 6858000"/>
              <a:gd name="connsiteX372" fmla="*/ 583839 w 12192000"/>
              <a:gd name="connsiteY372" fmla="*/ 0 h 6858000"/>
              <a:gd name="connsiteX373" fmla="*/ 613728 w 12192000"/>
              <a:gd name="connsiteY373" fmla="*/ 0 h 6858000"/>
              <a:gd name="connsiteX374" fmla="*/ 0 w 12192000"/>
              <a:gd name="connsiteY374" fmla="*/ 1061047 h 6858000"/>
              <a:gd name="connsiteX375" fmla="*/ 0 w 12192000"/>
              <a:gd name="connsiteY375" fmla="*/ 1009178 h 6858000"/>
              <a:gd name="connsiteX376" fmla="*/ 417668 w 12192000"/>
              <a:gd name="connsiteY376" fmla="*/ 0 h 6858000"/>
              <a:gd name="connsiteX377" fmla="*/ 447480 w 12192000"/>
              <a:gd name="connsiteY377" fmla="*/ 0 h 6858000"/>
              <a:gd name="connsiteX378" fmla="*/ 0 w 12192000"/>
              <a:gd name="connsiteY378" fmla="*/ 773085 h 6858000"/>
              <a:gd name="connsiteX379" fmla="*/ 0 w 12192000"/>
              <a:gd name="connsiteY379" fmla="*/ 722176 h 6858000"/>
              <a:gd name="connsiteX380" fmla="*/ 251404 w 12192000"/>
              <a:gd name="connsiteY380" fmla="*/ 0 h 6858000"/>
              <a:gd name="connsiteX381" fmla="*/ 281283 w 12192000"/>
              <a:gd name="connsiteY381" fmla="*/ 0 h 6858000"/>
              <a:gd name="connsiteX382" fmla="*/ 0 w 12192000"/>
              <a:gd name="connsiteY382" fmla="*/ 486097 h 6858000"/>
              <a:gd name="connsiteX383" fmla="*/ 0 w 12192000"/>
              <a:gd name="connsiteY383" fmla="*/ 434290 h 6858000"/>
              <a:gd name="connsiteX384" fmla="*/ 85207 w 12192000"/>
              <a:gd name="connsiteY384" fmla="*/ 0 h 6858000"/>
              <a:gd name="connsiteX385" fmla="*/ 115098 w 12192000"/>
              <a:gd name="connsiteY385" fmla="*/ 0 h 6858000"/>
              <a:gd name="connsiteX386" fmla="*/ 0 w 12192000"/>
              <a:gd name="connsiteY386" fmla="*/ 199019 h 6858000"/>
              <a:gd name="connsiteX387" fmla="*/ 0 w 12192000"/>
              <a:gd name="connsiteY387" fmla="*/ 14725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</a:cxnLst>
            <a:rect l="l" t="t" r="r" b="b"/>
            <a:pathLst>
              <a:path w="12192000" h="6858000">
                <a:moveTo>
                  <a:pt x="12192000" y="6674887"/>
                </a:moveTo>
                <a:lnTo>
                  <a:pt x="12192000" y="6726630"/>
                </a:lnTo>
                <a:lnTo>
                  <a:pt x="12115866" y="6858000"/>
                </a:lnTo>
                <a:lnTo>
                  <a:pt x="12085956" y="6858000"/>
                </a:lnTo>
                <a:close/>
                <a:moveTo>
                  <a:pt x="12192000" y="6386350"/>
                </a:moveTo>
                <a:lnTo>
                  <a:pt x="12192000" y="6438128"/>
                </a:lnTo>
                <a:lnTo>
                  <a:pt x="11947965" y="6858000"/>
                </a:lnTo>
                <a:lnTo>
                  <a:pt x="11918061" y="6858000"/>
                </a:lnTo>
                <a:close/>
                <a:moveTo>
                  <a:pt x="12192000" y="6096716"/>
                </a:moveTo>
                <a:lnTo>
                  <a:pt x="12192000" y="6148545"/>
                </a:lnTo>
                <a:lnTo>
                  <a:pt x="11780541" y="6858000"/>
                </a:lnTo>
                <a:lnTo>
                  <a:pt x="11750654" y="6858000"/>
                </a:lnTo>
                <a:close/>
                <a:moveTo>
                  <a:pt x="12192000" y="5829076"/>
                </a:moveTo>
                <a:lnTo>
                  <a:pt x="12192000" y="5880943"/>
                </a:lnTo>
                <a:lnTo>
                  <a:pt x="11625476" y="6858000"/>
                </a:lnTo>
                <a:lnTo>
                  <a:pt x="11595575" y="6858000"/>
                </a:lnTo>
                <a:close/>
                <a:moveTo>
                  <a:pt x="12192000" y="5539023"/>
                </a:moveTo>
                <a:lnTo>
                  <a:pt x="12192000" y="5590898"/>
                </a:lnTo>
                <a:lnTo>
                  <a:pt x="11457404" y="6858000"/>
                </a:lnTo>
                <a:lnTo>
                  <a:pt x="11427512" y="6858000"/>
                </a:lnTo>
                <a:close/>
                <a:moveTo>
                  <a:pt x="12192000" y="5249126"/>
                </a:moveTo>
                <a:lnTo>
                  <a:pt x="12192000" y="5301033"/>
                </a:lnTo>
                <a:lnTo>
                  <a:pt x="11290057" y="6858000"/>
                </a:lnTo>
                <a:lnTo>
                  <a:pt x="11260165" y="6858000"/>
                </a:lnTo>
                <a:close/>
                <a:moveTo>
                  <a:pt x="12192000" y="4961040"/>
                </a:moveTo>
                <a:lnTo>
                  <a:pt x="12192000" y="5012892"/>
                </a:lnTo>
                <a:lnTo>
                  <a:pt x="11122030" y="6858000"/>
                </a:lnTo>
                <a:lnTo>
                  <a:pt x="11092170" y="6858000"/>
                </a:lnTo>
                <a:close/>
                <a:moveTo>
                  <a:pt x="12192000" y="4670985"/>
                </a:moveTo>
                <a:lnTo>
                  <a:pt x="12192000" y="4721650"/>
                </a:lnTo>
                <a:lnTo>
                  <a:pt x="10953949" y="6858000"/>
                </a:lnTo>
                <a:lnTo>
                  <a:pt x="10924108" y="6858000"/>
                </a:lnTo>
                <a:close/>
                <a:moveTo>
                  <a:pt x="12192000" y="4390462"/>
                </a:moveTo>
                <a:lnTo>
                  <a:pt x="12192000" y="4442332"/>
                </a:lnTo>
                <a:lnTo>
                  <a:pt x="10792091" y="6858000"/>
                </a:lnTo>
                <a:lnTo>
                  <a:pt x="10762234" y="6858000"/>
                </a:lnTo>
                <a:close/>
                <a:moveTo>
                  <a:pt x="12192000" y="4100386"/>
                </a:moveTo>
                <a:lnTo>
                  <a:pt x="12192000" y="4152238"/>
                </a:lnTo>
                <a:lnTo>
                  <a:pt x="10624074" y="6858000"/>
                </a:lnTo>
                <a:lnTo>
                  <a:pt x="10594178" y="6858000"/>
                </a:lnTo>
                <a:close/>
                <a:moveTo>
                  <a:pt x="12192000" y="3810406"/>
                </a:moveTo>
                <a:lnTo>
                  <a:pt x="12192000" y="3862352"/>
                </a:lnTo>
                <a:lnTo>
                  <a:pt x="10456692" y="6858000"/>
                </a:lnTo>
                <a:lnTo>
                  <a:pt x="10426849" y="6858000"/>
                </a:lnTo>
                <a:close/>
                <a:moveTo>
                  <a:pt x="12192000" y="3522418"/>
                </a:moveTo>
                <a:lnTo>
                  <a:pt x="12192000" y="3574345"/>
                </a:lnTo>
                <a:lnTo>
                  <a:pt x="10288745" y="6858000"/>
                </a:lnTo>
                <a:lnTo>
                  <a:pt x="10258829" y="6858000"/>
                </a:lnTo>
                <a:close/>
                <a:moveTo>
                  <a:pt x="12192000" y="3232346"/>
                </a:moveTo>
                <a:lnTo>
                  <a:pt x="12192000" y="3284284"/>
                </a:lnTo>
                <a:lnTo>
                  <a:pt x="10120677" y="6858000"/>
                </a:lnTo>
                <a:lnTo>
                  <a:pt x="10090771" y="6858000"/>
                </a:lnTo>
                <a:close/>
                <a:moveTo>
                  <a:pt x="12192000" y="2942350"/>
                </a:moveTo>
                <a:lnTo>
                  <a:pt x="12192000" y="2994321"/>
                </a:lnTo>
                <a:lnTo>
                  <a:pt x="9953347" y="6858000"/>
                </a:lnTo>
                <a:lnTo>
                  <a:pt x="9923446" y="6858000"/>
                </a:lnTo>
                <a:close/>
                <a:moveTo>
                  <a:pt x="12192000" y="2674683"/>
                </a:moveTo>
                <a:lnTo>
                  <a:pt x="12192000" y="2726587"/>
                </a:lnTo>
                <a:lnTo>
                  <a:pt x="9798221" y="6858000"/>
                </a:lnTo>
                <a:lnTo>
                  <a:pt x="9768374" y="6858000"/>
                </a:lnTo>
                <a:close/>
                <a:moveTo>
                  <a:pt x="12192000" y="2371625"/>
                </a:moveTo>
                <a:lnTo>
                  <a:pt x="12192000" y="2423468"/>
                </a:lnTo>
                <a:lnTo>
                  <a:pt x="9622713" y="6858000"/>
                </a:lnTo>
                <a:lnTo>
                  <a:pt x="9592797" y="6858000"/>
                </a:lnTo>
                <a:close/>
                <a:moveTo>
                  <a:pt x="12192000" y="2083746"/>
                </a:moveTo>
                <a:lnTo>
                  <a:pt x="12192000" y="2135605"/>
                </a:lnTo>
                <a:lnTo>
                  <a:pt x="9455425" y="6858000"/>
                </a:lnTo>
                <a:lnTo>
                  <a:pt x="9425503" y="6858000"/>
                </a:lnTo>
                <a:close/>
                <a:moveTo>
                  <a:pt x="12192000" y="1793669"/>
                </a:moveTo>
                <a:lnTo>
                  <a:pt x="12192000" y="1845675"/>
                </a:lnTo>
                <a:lnTo>
                  <a:pt x="9287308" y="6858000"/>
                </a:lnTo>
                <a:lnTo>
                  <a:pt x="9257444" y="6858000"/>
                </a:lnTo>
                <a:close/>
                <a:moveTo>
                  <a:pt x="12192000" y="1503595"/>
                </a:moveTo>
                <a:lnTo>
                  <a:pt x="12192000" y="1554215"/>
                </a:lnTo>
                <a:lnTo>
                  <a:pt x="9119294" y="6858000"/>
                </a:lnTo>
                <a:lnTo>
                  <a:pt x="9089386" y="6858000"/>
                </a:lnTo>
                <a:close/>
                <a:moveTo>
                  <a:pt x="12192000" y="1235988"/>
                </a:moveTo>
                <a:lnTo>
                  <a:pt x="12192000" y="1287995"/>
                </a:lnTo>
                <a:lnTo>
                  <a:pt x="8964883" y="6858000"/>
                </a:lnTo>
                <a:lnTo>
                  <a:pt x="8935054" y="6858000"/>
                </a:lnTo>
                <a:close/>
                <a:moveTo>
                  <a:pt x="12192000" y="945910"/>
                </a:moveTo>
                <a:lnTo>
                  <a:pt x="12192000" y="997817"/>
                </a:lnTo>
                <a:lnTo>
                  <a:pt x="8796908" y="6858000"/>
                </a:lnTo>
                <a:lnTo>
                  <a:pt x="8766996" y="6858000"/>
                </a:lnTo>
                <a:close/>
                <a:moveTo>
                  <a:pt x="12192000" y="657984"/>
                </a:moveTo>
                <a:lnTo>
                  <a:pt x="12192000" y="708673"/>
                </a:lnTo>
                <a:lnTo>
                  <a:pt x="8628835" y="6858000"/>
                </a:lnTo>
                <a:lnTo>
                  <a:pt x="8598960" y="6858000"/>
                </a:lnTo>
                <a:close/>
                <a:moveTo>
                  <a:pt x="12192000" y="354979"/>
                </a:moveTo>
                <a:lnTo>
                  <a:pt x="12192000" y="406900"/>
                </a:lnTo>
                <a:lnTo>
                  <a:pt x="8454032" y="6858000"/>
                </a:lnTo>
                <a:lnTo>
                  <a:pt x="8424123" y="6858000"/>
                </a:lnTo>
                <a:close/>
                <a:moveTo>
                  <a:pt x="12192000" y="70644"/>
                </a:moveTo>
                <a:lnTo>
                  <a:pt x="12192000" y="122216"/>
                </a:lnTo>
                <a:lnTo>
                  <a:pt x="8290433" y="6858000"/>
                </a:lnTo>
                <a:lnTo>
                  <a:pt x="8260561" y="6858000"/>
                </a:lnTo>
                <a:close/>
                <a:moveTo>
                  <a:pt x="12064108" y="0"/>
                </a:moveTo>
                <a:lnTo>
                  <a:pt x="12093980" y="0"/>
                </a:lnTo>
                <a:lnTo>
                  <a:pt x="8121624" y="6858000"/>
                </a:lnTo>
                <a:lnTo>
                  <a:pt x="8091752" y="6858000"/>
                </a:lnTo>
                <a:close/>
                <a:moveTo>
                  <a:pt x="11908282" y="0"/>
                </a:moveTo>
                <a:lnTo>
                  <a:pt x="11938154" y="0"/>
                </a:lnTo>
                <a:lnTo>
                  <a:pt x="7965800" y="6858000"/>
                </a:lnTo>
                <a:lnTo>
                  <a:pt x="7935927" y="6858000"/>
                </a:lnTo>
                <a:close/>
                <a:moveTo>
                  <a:pt x="11740748" y="0"/>
                </a:moveTo>
                <a:lnTo>
                  <a:pt x="11770630" y="0"/>
                </a:lnTo>
                <a:lnTo>
                  <a:pt x="7797020" y="6858000"/>
                </a:lnTo>
                <a:lnTo>
                  <a:pt x="7767137" y="6858000"/>
                </a:lnTo>
                <a:close/>
                <a:moveTo>
                  <a:pt x="11570622" y="0"/>
                </a:moveTo>
                <a:lnTo>
                  <a:pt x="11601820" y="0"/>
                </a:lnTo>
                <a:lnTo>
                  <a:pt x="7628210" y="6858000"/>
                </a:lnTo>
                <a:lnTo>
                  <a:pt x="7598308" y="6858000"/>
                </a:lnTo>
                <a:close/>
                <a:moveTo>
                  <a:pt x="11401857" y="0"/>
                </a:moveTo>
                <a:lnTo>
                  <a:pt x="11431730" y="0"/>
                </a:lnTo>
                <a:lnTo>
                  <a:pt x="7459373" y="6858000"/>
                </a:lnTo>
                <a:lnTo>
                  <a:pt x="7429500" y="6858000"/>
                </a:lnTo>
                <a:close/>
                <a:moveTo>
                  <a:pt x="11233046" y="0"/>
                </a:moveTo>
                <a:lnTo>
                  <a:pt x="11262919" y="0"/>
                </a:lnTo>
                <a:lnTo>
                  <a:pt x="7290563" y="6858000"/>
                </a:lnTo>
                <a:lnTo>
                  <a:pt x="7260691" y="6858000"/>
                </a:lnTo>
                <a:close/>
                <a:moveTo>
                  <a:pt x="11077222" y="0"/>
                </a:moveTo>
                <a:lnTo>
                  <a:pt x="11107095" y="0"/>
                </a:lnTo>
                <a:lnTo>
                  <a:pt x="7134739" y="6858000"/>
                </a:lnTo>
                <a:lnTo>
                  <a:pt x="7104867" y="6858000"/>
                </a:lnTo>
                <a:close/>
                <a:moveTo>
                  <a:pt x="10909687" y="0"/>
                </a:moveTo>
                <a:lnTo>
                  <a:pt x="10939569" y="0"/>
                </a:lnTo>
                <a:lnTo>
                  <a:pt x="6965959" y="6858000"/>
                </a:lnTo>
                <a:lnTo>
                  <a:pt x="6936076" y="6858000"/>
                </a:lnTo>
                <a:close/>
                <a:moveTo>
                  <a:pt x="10739567" y="0"/>
                </a:moveTo>
                <a:lnTo>
                  <a:pt x="10770766" y="0"/>
                </a:lnTo>
                <a:lnTo>
                  <a:pt x="6797150" y="6858000"/>
                </a:lnTo>
                <a:lnTo>
                  <a:pt x="6767248" y="6858000"/>
                </a:lnTo>
                <a:close/>
                <a:moveTo>
                  <a:pt x="10570795" y="0"/>
                </a:moveTo>
                <a:lnTo>
                  <a:pt x="10600667" y="0"/>
                </a:lnTo>
                <a:lnTo>
                  <a:pt x="6628312" y="6858000"/>
                </a:lnTo>
                <a:lnTo>
                  <a:pt x="6598439" y="6858000"/>
                </a:lnTo>
                <a:close/>
                <a:moveTo>
                  <a:pt x="10401987" y="0"/>
                </a:moveTo>
                <a:lnTo>
                  <a:pt x="10431860" y="0"/>
                </a:lnTo>
                <a:lnTo>
                  <a:pt x="6459503" y="6858000"/>
                </a:lnTo>
                <a:lnTo>
                  <a:pt x="6429630" y="6858000"/>
                </a:lnTo>
                <a:close/>
                <a:moveTo>
                  <a:pt x="10233176" y="0"/>
                </a:moveTo>
                <a:lnTo>
                  <a:pt x="10263049" y="0"/>
                </a:lnTo>
                <a:lnTo>
                  <a:pt x="6290693" y="6858000"/>
                </a:lnTo>
                <a:lnTo>
                  <a:pt x="6260821" y="6858000"/>
                </a:lnTo>
                <a:close/>
                <a:moveTo>
                  <a:pt x="10078627" y="0"/>
                </a:moveTo>
                <a:lnTo>
                  <a:pt x="10108524" y="0"/>
                </a:lnTo>
                <a:lnTo>
                  <a:pt x="6136210" y="6858000"/>
                </a:lnTo>
                <a:lnTo>
                  <a:pt x="6105016" y="6858000"/>
                </a:lnTo>
                <a:close/>
                <a:moveTo>
                  <a:pt x="9908501" y="0"/>
                </a:moveTo>
                <a:lnTo>
                  <a:pt x="9939700" y="0"/>
                </a:lnTo>
                <a:lnTo>
                  <a:pt x="5966089" y="6858000"/>
                </a:lnTo>
                <a:lnTo>
                  <a:pt x="5936188" y="6858000"/>
                </a:lnTo>
                <a:close/>
                <a:moveTo>
                  <a:pt x="9739735" y="0"/>
                </a:moveTo>
                <a:lnTo>
                  <a:pt x="9769607" y="0"/>
                </a:lnTo>
                <a:lnTo>
                  <a:pt x="5797251" y="6858000"/>
                </a:lnTo>
                <a:lnTo>
                  <a:pt x="5767379" y="6858000"/>
                </a:lnTo>
                <a:close/>
                <a:moveTo>
                  <a:pt x="9570926" y="0"/>
                </a:moveTo>
                <a:lnTo>
                  <a:pt x="9600798" y="0"/>
                </a:lnTo>
                <a:lnTo>
                  <a:pt x="5628442" y="6858000"/>
                </a:lnTo>
                <a:lnTo>
                  <a:pt x="5598570" y="6858000"/>
                </a:lnTo>
                <a:close/>
                <a:moveTo>
                  <a:pt x="9402116" y="0"/>
                </a:moveTo>
                <a:lnTo>
                  <a:pt x="9431989" y="0"/>
                </a:lnTo>
                <a:lnTo>
                  <a:pt x="5459633" y="6858000"/>
                </a:lnTo>
                <a:lnTo>
                  <a:pt x="5429760" y="6858000"/>
                </a:lnTo>
                <a:close/>
                <a:moveTo>
                  <a:pt x="9234581" y="0"/>
                </a:moveTo>
                <a:lnTo>
                  <a:pt x="9264478" y="0"/>
                </a:lnTo>
                <a:lnTo>
                  <a:pt x="5292165" y="6858000"/>
                </a:lnTo>
                <a:lnTo>
                  <a:pt x="5260970" y="6858000"/>
                </a:lnTo>
                <a:close/>
                <a:moveTo>
                  <a:pt x="9077441" y="0"/>
                </a:moveTo>
                <a:lnTo>
                  <a:pt x="9108639" y="0"/>
                </a:lnTo>
                <a:lnTo>
                  <a:pt x="5135028" y="6858000"/>
                </a:lnTo>
                <a:lnTo>
                  <a:pt x="5105127" y="6858000"/>
                </a:lnTo>
                <a:close/>
                <a:moveTo>
                  <a:pt x="8908674" y="0"/>
                </a:moveTo>
                <a:lnTo>
                  <a:pt x="8938546" y="0"/>
                </a:lnTo>
                <a:lnTo>
                  <a:pt x="4966191" y="6858000"/>
                </a:lnTo>
                <a:lnTo>
                  <a:pt x="4936318" y="6858000"/>
                </a:lnTo>
                <a:close/>
                <a:moveTo>
                  <a:pt x="8739864" y="0"/>
                </a:moveTo>
                <a:lnTo>
                  <a:pt x="8769737" y="0"/>
                </a:lnTo>
                <a:lnTo>
                  <a:pt x="4797381" y="6858000"/>
                </a:lnTo>
                <a:lnTo>
                  <a:pt x="4767509" y="6858000"/>
                </a:lnTo>
                <a:close/>
                <a:moveTo>
                  <a:pt x="8571056" y="0"/>
                </a:moveTo>
                <a:lnTo>
                  <a:pt x="8600928" y="0"/>
                </a:lnTo>
                <a:lnTo>
                  <a:pt x="4628572" y="6858000"/>
                </a:lnTo>
                <a:lnTo>
                  <a:pt x="4598700" y="6858000"/>
                </a:lnTo>
                <a:close/>
                <a:moveTo>
                  <a:pt x="8403521" y="0"/>
                </a:moveTo>
                <a:lnTo>
                  <a:pt x="8433418" y="0"/>
                </a:lnTo>
                <a:lnTo>
                  <a:pt x="4461104" y="6858000"/>
                </a:lnTo>
                <a:lnTo>
                  <a:pt x="4429909" y="6858000"/>
                </a:lnTo>
                <a:close/>
                <a:moveTo>
                  <a:pt x="8246381" y="0"/>
                </a:moveTo>
                <a:lnTo>
                  <a:pt x="8277579" y="0"/>
                </a:lnTo>
                <a:lnTo>
                  <a:pt x="4303967" y="6858000"/>
                </a:lnTo>
                <a:lnTo>
                  <a:pt x="4274066" y="6858000"/>
                </a:lnTo>
                <a:close/>
                <a:moveTo>
                  <a:pt x="8077614" y="0"/>
                </a:moveTo>
                <a:lnTo>
                  <a:pt x="8107486" y="0"/>
                </a:lnTo>
                <a:lnTo>
                  <a:pt x="4135130" y="6858000"/>
                </a:lnTo>
                <a:lnTo>
                  <a:pt x="4105258" y="6858000"/>
                </a:lnTo>
                <a:close/>
                <a:moveTo>
                  <a:pt x="7908808" y="0"/>
                </a:moveTo>
                <a:lnTo>
                  <a:pt x="7938680" y="0"/>
                </a:lnTo>
                <a:lnTo>
                  <a:pt x="3966321" y="6858000"/>
                </a:lnTo>
                <a:lnTo>
                  <a:pt x="3936448" y="6858000"/>
                </a:lnTo>
                <a:close/>
                <a:moveTo>
                  <a:pt x="7739999" y="0"/>
                </a:moveTo>
                <a:lnTo>
                  <a:pt x="7769872" y="0"/>
                </a:lnTo>
                <a:lnTo>
                  <a:pt x="3797511" y="6858000"/>
                </a:lnTo>
                <a:lnTo>
                  <a:pt x="3767639" y="6858000"/>
                </a:lnTo>
                <a:close/>
                <a:moveTo>
                  <a:pt x="7572465" y="0"/>
                </a:moveTo>
                <a:lnTo>
                  <a:pt x="7602362" y="0"/>
                </a:lnTo>
                <a:lnTo>
                  <a:pt x="3630043" y="6858000"/>
                </a:lnTo>
                <a:lnTo>
                  <a:pt x="3598849" y="6858000"/>
                </a:lnTo>
                <a:close/>
                <a:moveTo>
                  <a:pt x="7402339" y="0"/>
                </a:moveTo>
                <a:lnTo>
                  <a:pt x="7433537" y="0"/>
                </a:lnTo>
                <a:lnTo>
                  <a:pt x="3459921" y="6858000"/>
                </a:lnTo>
                <a:lnTo>
                  <a:pt x="3430020" y="6858000"/>
                </a:lnTo>
                <a:close/>
                <a:moveTo>
                  <a:pt x="7246557" y="0"/>
                </a:moveTo>
                <a:lnTo>
                  <a:pt x="7276430" y="0"/>
                </a:lnTo>
                <a:lnTo>
                  <a:pt x="3304069" y="6858000"/>
                </a:lnTo>
                <a:lnTo>
                  <a:pt x="3274197" y="6858000"/>
                </a:lnTo>
                <a:close/>
                <a:moveTo>
                  <a:pt x="7077748" y="0"/>
                </a:moveTo>
                <a:lnTo>
                  <a:pt x="7107620" y="0"/>
                </a:lnTo>
                <a:lnTo>
                  <a:pt x="3135260" y="6858000"/>
                </a:lnTo>
                <a:lnTo>
                  <a:pt x="3105388" y="6858000"/>
                </a:lnTo>
                <a:close/>
                <a:moveTo>
                  <a:pt x="6908939" y="0"/>
                </a:moveTo>
                <a:lnTo>
                  <a:pt x="6938811" y="0"/>
                </a:lnTo>
                <a:lnTo>
                  <a:pt x="2966451" y="6858000"/>
                </a:lnTo>
                <a:lnTo>
                  <a:pt x="2936578" y="6858000"/>
                </a:lnTo>
                <a:close/>
                <a:moveTo>
                  <a:pt x="6741404" y="0"/>
                </a:moveTo>
                <a:lnTo>
                  <a:pt x="6771301" y="0"/>
                </a:lnTo>
                <a:lnTo>
                  <a:pt x="2798982" y="6858000"/>
                </a:lnTo>
                <a:lnTo>
                  <a:pt x="2767788" y="6858000"/>
                </a:lnTo>
                <a:close/>
                <a:moveTo>
                  <a:pt x="6571276" y="0"/>
                </a:moveTo>
                <a:lnTo>
                  <a:pt x="6602476" y="0"/>
                </a:lnTo>
                <a:lnTo>
                  <a:pt x="2628861" y="6858000"/>
                </a:lnTo>
                <a:lnTo>
                  <a:pt x="2598959" y="6858000"/>
                </a:lnTo>
                <a:close/>
                <a:moveTo>
                  <a:pt x="6415496" y="0"/>
                </a:moveTo>
                <a:lnTo>
                  <a:pt x="6445368" y="0"/>
                </a:lnTo>
                <a:lnTo>
                  <a:pt x="2473008" y="6858000"/>
                </a:lnTo>
                <a:lnTo>
                  <a:pt x="2443136" y="6858000"/>
                </a:lnTo>
                <a:close/>
                <a:moveTo>
                  <a:pt x="6246687" y="0"/>
                </a:moveTo>
                <a:lnTo>
                  <a:pt x="6276559" y="0"/>
                </a:lnTo>
                <a:lnTo>
                  <a:pt x="2304199" y="6858000"/>
                </a:lnTo>
                <a:lnTo>
                  <a:pt x="2274327" y="6858000"/>
                </a:lnTo>
                <a:close/>
                <a:moveTo>
                  <a:pt x="6077878" y="0"/>
                </a:moveTo>
                <a:lnTo>
                  <a:pt x="6107750" y="0"/>
                </a:lnTo>
                <a:lnTo>
                  <a:pt x="2135390" y="6858000"/>
                </a:lnTo>
                <a:lnTo>
                  <a:pt x="2105518" y="6858000"/>
                </a:lnTo>
                <a:close/>
                <a:moveTo>
                  <a:pt x="5910342" y="0"/>
                </a:moveTo>
                <a:lnTo>
                  <a:pt x="5940240" y="0"/>
                </a:lnTo>
                <a:lnTo>
                  <a:pt x="1967922" y="6858000"/>
                </a:lnTo>
                <a:lnTo>
                  <a:pt x="1936727" y="6858000"/>
                </a:lnTo>
                <a:close/>
                <a:moveTo>
                  <a:pt x="5740218" y="0"/>
                </a:moveTo>
                <a:lnTo>
                  <a:pt x="5771416" y="0"/>
                </a:lnTo>
                <a:lnTo>
                  <a:pt x="1797800" y="6858000"/>
                </a:lnTo>
                <a:lnTo>
                  <a:pt x="1767899" y="6858000"/>
                </a:lnTo>
                <a:close/>
                <a:moveTo>
                  <a:pt x="5571452" y="0"/>
                </a:moveTo>
                <a:lnTo>
                  <a:pt x="5601324" y="0"/>
                </a:lnTo>
                <a:lnTo>
                  <a:pt x="1628963" y="6858000"/>
                </a:lnTo>
                <a:lnTo>
                  <a:pt x="1599090" y="6858000"/>
                </a:lnTo>
                <a:close/>
                <a:moveTo>
                  <a:pt x="5415628" y="0"/>
                </a:moveTo>
                <a:lnTo>
                  <a:pt x="5445500" y="0"/>
                </a:lnTo>
                <a:lnTo>
                  <a:pt x="1473139" y="6858000"/>
                </a:lnTo>
                <a:lnTo>
                  <a:pt x="1443266" y="6858000"/>
                </a:lnTo>
                <a:close/>
                <a:moveTo>
                  <a:pt x="5246818" y="0"/>
                </a:moveTo>
                <a:lnTo>
                  <a:pt x="5276691" y="0"/>
                </a:lnTo>
                <a:lnTo>
                  <a:pt x="1304329" y="6858000"/>
                </a:lnTo>
                <a:lnTo>
                  <a:pt x="1274457" y="6858000"/>
                </a:lnTo>
                <a:close/>
                <a:moveTo>
                  <a:pt x="5079283" y="0"/>
                </a:moveTo>
                <a:lnTo>
                  <a:pt x="5109181" y="0"/>
                </a:lnTo>
                <a:lnTo>
                  <a:pt x="1136861" y="6858000"/>
                </a:lnTo>
                <a:lnTo>
                  <a:pt x="1105667" y="6858000"/>
                </a:lnTo>
                <a:close/>
                <a:moveTo>
                  <a:pt x="4910473" y="0"/>
                </a:moveTo>
                <a:lnTo>
                  <a:pt x="4940355" y="0"/>
                </a:lnTo>
                <a:lnTo>
                  <a:pt x="966739" y="6858000"/>
                </a:lnTo>
                <a:lnTo>
                  <a:pt x="936857" y="6858000"/>
                </a:lnTo>
                <a:close/>
                <a:moveTo>
                  <a:pt x="4740391" y="0"/>
                </a:moveTo>
                <a:lnTo>
                  <a:pt x="4770263" y="0"/>
                </a:lnTo>
                <a:lnTo>
                  <a:pt x="797902" y="6858000"/>
                </a:lnTo>
                <a:lnTo>
                  <a:pt x="768029" y="6858000"/>
                </a:lnTo>
                <a:close/>
                <a:moveTo>
                  <a:pt x="4584566" y="0"/>
                </a:moveTo>
                <a:lnTo>
                  <a:pt x="4614439" y="0"/>
                </a:lnTo>
                <a:lnTo>
                  <a:pt x="642078" y="6858000"/>
                </a:lnTo>
                <a:lnTo>
                  <a:pt x="612205" y="6858000"/>
                </a:lnTo>
                <a:close/>
                <a:moveTo>
                  <a:pt x="4415757" y="0"/>
                </a:moveTo>
                <a:lnTo>
                  <a:pt x="4445630" y="0"/>
                </a:lnTo>
                <a:lnTo>
                  <a:pt x="473269" y="6858000"/>
                </a:lnTo>
                <a:lnTo>
                  <a:pt x="443396" y="6858000"/>
                </a:lnTo>
                <a:close/>
                <a:moveTo>
                  <a:pt x="4248222" y="0"/>
                </a:moveTo>
                <a:lnTo>
                  <a:pt x="4278120" y="0"/>
                </a:lnTo>
                <a:lnTo>
                  <a:pt x="305800" y="6858000"/>
                </a:lnTo>
                <a:lnTo>
                  <a:pt x="274606" y="6858000"/>
                </a:lnTo>
                <a:close/>
                <a:moveTo>
                  <a:pt x="4079411" y="0"/>
                </a:moveTo>
                <a:lnTo>
                  <a:pt x="4109294" y="0"/>
                </a:lnTo>
                <a:lnTo>
                  <a:pt x="135678" y="6858000"/>
                </a:lnTo>
                <a:lnTo>
                  <a:pt x="105797" y="6858000"/>
                </a:lnTo>
                <a:close/>
                <a:moveTo>
                  <a:pt x="3909330" y="0"/>
                </a:moveTo>
                <a:lnTo>
                  <a:pt x="3939202" y="0"/>
                </a:lnTo>
                <a:lnTo>
                  <a:pt x="0" y="6800753"/>
                </a:lnTo>
                <a:lnTo>
                  <a:pt x="0" y="6749181"/>
                </a:lnTo>
                <a:close/>
                <a:moveTo>
                  <a:pt x="3746981" y="0"/>
                </a:moveTo>
                <a:lnTo>
                  <a:pt x="3776890" y="0"/>
                </a:lnTo>
                <a:lnTo>
                  <a:pt x="0" y="6521505"/>
                </a:lnTo>
                <a:lnTo>
                  <a:pt x="0" y="6469558"/>
                </a:lnTo>
                <a:close/>
                <a:moveTo>
                  <a:pt x="3580752" y="0"/>
                </a:moveTo>
                <a:lnTo>
                  <a:pt x="3610670" y="0"/>
                </a:lnTo>
                <a:lnTo>
                  <a:pt x="0" y="6233372"/>
                </a:lnTo>
                <a:lnTo>
                  <a:pt x="0" y="6181435"/>
                </a:lnTo>
                <a:close/>
                <a:moveTo>
                  <a:pt x="3414639" y="0"/>
                </a:moveTo>
                <a:lnTo>
                  <a:pt x="3444458" y="0"/>
                </a:lnTo>
                <a:lnTo>
                  <a:pt x="0" y="5946474"/>
                </a:lnTo>
                <a:lnTo>
                  <a:pt x="0" y="5894444"/>
                </a:lnTo>
                <a:close/>
                <a:moveTo>
                  <a:pt x="3248312" y="0"/>
                </a:moveTo>
                <a:lnTo>
                  <a:pt x="3278247" y="0"/>
                </a:lnTo>
                <a:lnTo>
                  <a:pt x="0" y="5659578"/>
                </a:lnTo>
                <a:lnTo>
                  <a:pt x="0" y="5607637"/>
                </a:lnTo>
                <a:close/>
                <a:moveTo>
                  <a:pt x="3080842" y="0"/>
                </a:moveTo>
                <a:lnTo>
                  <a:pt x="3110744" y="0"/>
                </a:lnTo>
                <a:lnTo>
                  <a:pt x="0" y="5371332"/>
                </a:lnTo>
                <a:lnTo>
                  <a:pt x="0" y="5319451"/>
                </a:lnTo>
                <a:close/>
                <a:moveTo>
                  <a:pt x="2914643" y="0"/>
                </a:moveTo>
                <a:lnTo>
                  <a:pt x="2944532" y="0"/>
                </a:lnTo>
                <a:lnTo>
                  <a:pt x="0" y="5084434"/>
                </a:lnTo>
                <a:lnTo>
                  <a:pt x="0" y="5032588"/>
                </a:lnTo>
                <a:close/>
                <a:moveTo>
                  <a:pt x="2748458" y="0"/>
                </a:moveTo>
                <a:lnTo>
                  <a:pt x="2778323" y="0"/>
                </a:lnTo>
                <a:lnTo>
                  <a:pt x="0" y="4797531"/>
                </a:lnTo>
                <a:lnTo>
                  <a:pt x="0" y="4745519"/>
                </a:lnTo>
                <a:close/>
                <a:moveTo>
                  <a:pt x="2582170" y="0"/>
                </a:moveTo>
                <a:lnTo>
                  <a:pt x="2612099" y="0"/>
                </a:lnTo>
                <a:lnTo>
                  <a:pt x="0" y="4509418"/>
                </a:lnTo>
                <a:lnTo>
                  <a:pt x="0" y="4457541"/>
                </a:lnTo>
                <a:close/>
                <a:moveTo>
                  <a:pt x="2415966" y="0"/>
                </a:moveTo>
                <a:lnTo>
                  <a:pt x="2445887" y="0"/>
                </a:lnTo>
                <a:lnTo>
                  <a:pt x="0" y="4222523"/>
                </a:lnTo>
                <a:lnTo>
                  <a:pt x="0" y="4170674"/>
                </a:lnTo>
                <a:close/>
                <a:moveTo>
                  <a:pt x="2248486" y="0"/>
                </a:moveTo>
                <a:lnTo>
                  <a:pt x="2278387" y="0"/>
                </a:lnTo>
                <a:lnTo>
                  <a:pt x="0" y="3934257"/>
                </a:lnTo>
                <a:lnTo>
                  <a:pt x="0" y="3883535"/>
                </a:lnTo>
                <a:close/>
                <a:moveTo>
                  <a:pt x="2082282" y="0"/>
                </a:moveTo>
                <a:lnTo>
                  <a:pt x="2112176" y="0"/>
                </a:lnTo>
                <a:lnTo>
                  <a:pt x="0" y="3647353"/>
                </a:lnTo>
                <a:lnTo>
                  <a:pt x="0" y="3595393"/>
                </a:lnTo>
                <a:close/>
                <a:moveTo>
                  <a:pt x="1916066" y="0"/>
                </a:moveTo>
                <a:lnTo>
                  <a:pt x="1945965" y="0"/>
                </a:lnTo>
                <a:lnTo>
                  <a:pt x="0" y="3360451"/>
                </a:lnTo>
                <a:lnTo>
                  <a:pt x="0" y="3308507"/>
                </a:lnTo>
                <a:close/>
                <a:moveTo>
                  <a:pt x="1749876" y="0"/>
                </a:moveTo>
                <a:lnTo>
                  <a:pt x="1779738" y="0"/>
                </a:lnTo>
                <a:lnTo>
                  <a:pt x="0" y="3072371"/>
                </a:lnTo>
                <a:lnTo>
                  <a:pt x="0" y="3020537"/>
                </a:lnTo>
                <a:close/>
                <a:moveTo>
                  <a:pt x="1583646" y="0"/>
                </a:moveTo>
                <a:lnTo>
                  <a:pt x="1613527" y="0"/>
                </a:lnTo>
                <a:lnTo>
                  <a:pt x="0" y="2785473"/>
                </a:lnTo>
                <a:lnTo>
                  <a:pt x="0" y="2733630"/>
                </a:lnTo>
                <a:close/>
                <a:moveTo>
                  <a:pt x="1416153" y="0"/>
                </a:moveTo>
                <a:lnTo>
                  <a:pt x="1446053" y="0"/>
                </a:lnTo>
                <a:lnTo>
                  <a:pt x="0" y="2498326"/>
                </a:lnTo>
                <a:lnTo>
                  <a:pt x="0" y="2446439"/>
                </a:lnTo>
                <a:close/>
                <a:moveTo>
                  <a:pt x="1249929" y="0"/>
                </a:moveTo>
                <a:lnTo>
                  <a:pt x="1279823" y="0"/>
                </a:lnTo>
                <a:lnTo>
                  <a:pt x="0" y="2210264"/>
                </a:lnTo>
                <a:lnTo>
                  <a:pt x="0" y="2158331"/>
                </a:lnTo>
                <a:close/>
                <a:moveTo>
                  <a:pt x="1083751" y="0"/>
                </a:moveTo>
                <a:lnTo>
                  <a:pt x="1113615" y="0"/>
                </a:lnTo>
                <a:lnTo>
                  <a:pt x="0" y="1923350"/>
                </a:lnTo>
                <a:lnTo>
                  <a:pt x="0" y="1871505"/>
                </a:lnTo>
                <a:close/>
                <a:moveTo>
                  <a:pt x="917549" y="0"/>
                </a:moveTo>
                <a:lnTo>
                  <a:pt x="947406" y="0"/>
                </a:lnTo>
                <a:lnTo>
                  <a:pt x="0" y="1636427"/>
                </a:lnTo>
                <a:lnTo>
                  <a:pt x="0" y="1584555"/>
                </a:lnTo>
                <a:close/>
                <a:moveTo>
                  <a:pt x="751309" y="0"/>
                </a:moveTo>
                <a:lnTo>
                  <a:pt x="781164" y="0"/>
                </a:lnTo>
                <a:lnTo>
                  <a:pt x="0" y="1348438"/>
                </a:lnTo>
                <a:lnTo>
                  <a:pt x="0" y="1296594"/>
                </a:lnTo>
                <a:close/>
                <a:moveTo>
                  <a:pt x="583839" y="0"/>
                </a:moveTo>
                <a:lnTo>
                  <a:pt x="613728" y="0"/>
                </a:lnTo>
                <a:lnTo>
                  <a:pt x="0" y="1061047"/>
                </a:lnTo>
                <a:lnTo>
                  <a:pt x="0" y="1009178"/>
                </a:lnTo>
                <a:close/>
                <a:moveTo>
                  <a:pt x="417668" y="0"/>
                </a:moveTo>
                <a:lnTo>
                  <a:pt x="447480" y="0"/>
                </a:lnTo>
                <a:lnTo>
                  <a:pt x="0" y="773085"/>
                </a:lnTo>
                <a:lnTo>
                  <a:pt x="0" y="722176"/>
                </a:lnTo>
                <a:close/>
                <a:moveTo>
                  <a:pt x="251404" y="0"/>
                </a:moveTo>
                <a:lnTo>
                  <a:pt x="281283" y="0"/>
                </a:lnTo>
                <a:lnTo>
                  <a:pt x="0" y="486097"/>
                </a:lnTo>
                <a:lnTo>
                  <a:pt x="0" y="434290"/>
                </a:lnTo>
                <a:close/>
                <a:moveTo>
                  <a:pt x="85207" y="0"/>
                </a:moveTo>
                <a:lnTo>
                  <a:pt x="115098" y="0"/>
                </a:lnTo>
                <a:lnTo>
                  <a:pt x="0" y="199019"/>
                </a:lnTo>
                <a:lnTo>
                  <a:pt x="0" y="147259"/>
                </a:lnTo>
                <a:close/>
              </a:path>
            </a:pathLst>
          </a:custGeom>
          <a:solidFill>
            <a:schemeClr val="bg2">
              <a:lumMod val="75000"/>
              <a:alpha val="10000"/>
            </a:schemeClr>
          </a:solidFill>
          <a:ln w="12700">
            <a:miter lim="400000"/>
          </a:ln>
        </p:spPr>
        <p:txBody>
          <a:bodyPr wrap="square" lIns="42863" tIns="42863" rIns="42863" bIns="42863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375" dirty="0"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2518F8BD-E004-B640-88B3-35F5DE8EE609}"/>
              </a:ext>
            </a:extLst>
          </p:cNvPr>
          <p:cNvSpPr/>
          <p:nvPr/>
        </p:nvSpPr>
        <p:spPr>
          <a:xfrm>
            <a:off x="585789" y="438150"/>
            <a:ext cx="11552875" cy="1724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84" y="21600"/>
                </a:moveTo>
                <a:lnTo>
                  <a:pt x="0" y="21600"/>
                </a:lnTo>
                <a:lnTo>
                  <a:pt x="1413" y="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2863" tIns="42863" rIns="42863" bIns="42863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375"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48FD2C43-1BCC-CA42-B573-68ED0AFEF81E}"/>
              </a:ext>
            </a:extLst>
          </p:cNvPr>
          <p:cNvSpPr/>
          <p:nvPr/>
        </p:nvSpPr>
        <p:spPr>
          <a:xfrm>
            <a:off x="12743736" y="914400"/>
            <a:ext cx="974409" cy="7829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21600" y="0"/>
                </a:lnTo>
                <a:lnTo>
                  <a:pt x="7601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2863" tIns="42863" rIns="42863" bIns="42863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 sz="3375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95248" y="547689"/>
            <a:ext cx="9780438" cy="150183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DC5E6-DDCD-4B67-B47F-0BD6C54B83D2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942975" y="2738438"/>
            <a:ext cx="11830050" cy="65270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68C53B7-7FCD-400A-9752-7BFFD8BB3D75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942975" y="9534526"/>
            <a:ext cx="3086100" cy="547688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C428BE-FED7-45A5-9425-7445C51F35B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543425" y="9534526"/>
            <a:ext cx="4629150" cy="547688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FDE52B-46E4-490F-8D9A-1A96457A334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9686925" y="9534526"/>
            <a:ext cx="3086100" cy="547688"/>
          </a:xfrm>
        </p:spPr>
        <p:txBody>
          <a:bodyPr/>
          <a:lstStyle/>
          <a:p>
            <a:fld id="{672B7600-67E3-4D97-B453-880E2742B982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DE0835AB-CDFB-334F-8427-41468D02C4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29977" y="1"/>
            <a:ext cx="2431734" cy="2626997"/>
          </a:xfrm>
          <a:custGeom>
            <a:avLst/>
            <a:gdLst>
              <a:gd name="connsiteX0" fmla="*/ 1242415 w 2161541"/>
              <a:gd name="connsiteY0" fmla="*/ 292100 h 1751331"/>
              <a:gd name="connsiteX1" fmla="*/ 1603089 w 2161541"/>
              <a:gd name="connsiteY1" fmla="*/ 292100 h 1751331"/>
              <a:gd name="connsiteX2" fmla="*/ 929984 w 2161541"/>
              <a:gd name="connsiteY2" fmla="*/ 1441450 h 1751331"/>
              <a:gd name="connsiteX3" fmla="*/ 569310 w 2161541"/>
              <a:gd name="connsiteY3" fmla="*/ 1441450 h 1751331"/>
              <a:gd name="connsiteX4" fmla="*/ 1802101 w 2161541"/>
              <a:gd name="connsiteY4" fmla="*/ 0 h 1751331"/>
              <a:gd name="connsiteX5" fmla="*/ 2161541 w 2161541"/>
              <a:gd name="connsiteY5" fmla="*/ 0 h 1751331"/>
              <a:gd name="connsiteX6" fmla="*/ 1148048 w 2161541"/>
              <a:gd name="connsiteY6" fmla="*/ 1751331 h 1751331"/>
              <a:gd name="connsiteX7" fmla="*/ 787400 w 2161541"/>
              <a:gd name="connsiteY7" fmla="*/ 1751331 h 1751331"/>
              <a:gd name="connsiteX8" fmla="*/ 1014748 w 2161541"/>
              <a:gd name="connsiteY8" fmla="*/ 0 h 1751331"/>
              <a:gd name="connsiteX9" fmla="*/ 1375412 w 2161541"/>
              <a:gd name="connsiteY9" fmla="*/ 0 h 1751331"/>
              <a:gd name="connsiteX10" fmla="*/ 360664 w 2161541"/>
              <a:gd name="connsiteY10" fmla="*/ 1751331 h 1751331"/>
              <a:gd name="connsiteX11" fmla="*/ 0 w 2161541"/>
              <a:gd name="connsiteY11" fmla="*/ 1751331 h 1751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1541" h="1751331">
                <a:moveTo>
                  <a:pt x="1242415" y="292100"/>
                </a:moveTo>
                <a:lnTo>
                  <a:pt x="1603089" y="292100"/>
                </a:lnTo>
                <a:lnTo>
                  <a:pt x="929984" y="1441450"/>
                </a:lnTo>
                <a:lnTo>
                  <a:pt x="569310" y="1441450"/>
                </a:lnTo>
                <a:close/>
                <a:moveTo>
                  <a:pt x="1802101" y="0"/>
                </a:moveTo>
                <a:lnTo>
                  <a:pt x="2161541" y="0"/>
                </a:lnTo>
                <a:lnTo>
                  <a:pt x="1148048" y="1751331"/>
                </a:lnTo>
                <a:lnTo>
                  <a:pt x="787400" y="1751331"/>
                </a:lnTo>
                <a:close/>
                <a:moveTo>
                  <a:pt x="1014748" y="0"/>
                </a:moveTo>
                <a:lnTo>
                  <a:pt x="1375412" y="0"/>
                </a:lnTo>
                <a:lnTo>
                  <a:pt x="360664" y="1751331"/>
                </a:lnTo>
                <a:lnTo>
                  <a:pt x="0" y="1751331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1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79750" y="1548300"/>
            <a:ext cx="11270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Font typeface="Bebas Neue"/>
              <a:buNone/>
              <a:defRPr sz="900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771900" y="4049475"/>
            <a:ext cx="61722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Char char="•"/>
              <a:defRPr sz="24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L="914400" marR="0" lvl="1" indent="-3810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Char char="–"/>
              <a:defRPr sz="24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Char char="•"/>
              <a:defRPr sz="24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Char char="–"/>
              <a:defRPr sz="24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Char char="»"/>
              <a:defRPr sz="24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Char char="•"/>
              <a:defRPr sz="24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Char char="•"/>
              <a:defRPr sz="24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Char char="•"/>
              <a:defRPr sz="24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810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Char char="•"/>
              <a:defRPr sz="240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hyperlink" Target="mailto:Solnze23sad.rostov@yarregion.ru" TargetMode="External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6.jpg"/><Relationship Id="rId4" Type="http://schemas.openxmlformats.org/officeDocument/2006/relationships/image" Target="../media/image55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jp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2F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19"/>
          <p:cNvGrpSpPr/>
          <p:nvPr/>
        </p:nvGrpSpPr>
        <p:grpSpPr>
          <a:xfrm>
            <a:off x="0" y="5470810"/>
            <a:ext cx="13716000" cy="4816189"/>
            <a:chOff x="0" y="-66675"/>
            <a:chExt cx="6242032" cy="2109599"/>
          </a:xfrm>
        </p:grpSpPr>
        <p:sp>
          <p:nvSpPr>
            <p:cNvPr id="420" name="Google Shape;420;p19"/>
            <p:cNvSpPr/>
            <p:nvPr/>
          </p:nvSpPr>
          <p:spPr>
            <a:xfrm>
              <a:off x="0" y="0"/>
              <a:ext cx="6242032" cy="2042924"/>
            </a:xfrm>
            <a:custGeom>
              <a:avLst/>
              <a:gdLst/>
              <a:ahLst/>
              <a:cxnLst/>
              <a:rect l="l" t="t" r="r" b="b"/>
              <a:pathLst>
                <a:path w="6242032" h="2042924" extrusionOk="0">
                  <a:moveTo>
                    <a:pt x="0" y="0"/>
                  </a:moveTo>
                  <a:lnTo>
                    <a:pt x="6242032" y="0"/>
                  </a:lnTo>
                  <a:lnTo>
                    <a:pt x="6242032" y="2042924"/>
                  </a:lnTo>
                  <a:lnTo>
                    <a:pt x="0" y="2042924"/>
                  </a:ln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</p:sp>
        <p:sp>
          <p:nvSpPr>
            <p:cNvPr id="421" name="Google Shape;421;p19"/>
            <p:cNvSpPr txBox="1"/>
            <p:nvPr/>
          </p:nvSpPr>
          <p:spPr>
            <a:xfrm>
              <a:off x="0" y="-66675"/>
              <a:ext cx="6242032" cy="21095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425" name="Google Shape;425;p19"/>
          <p:cNvCxnSpPr/>
          <p:nvPr/>
        </p:nvCxnSpPr>
        <p:spPr>
          <a:xfrm>
            <a:off x="-56540" y="405536"/>
            <a:ext cx="13772540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6" name="Google Shape;426;p19"/>
          <p:cNvCxnSpPr/>
          <p:nvPr/>
        </p:nvCxnSpPr>
        <p:spPr>
          <a:xfrm>
            <a:off x="316102" y="0"/>
            <a:ext cx="0" cy="8608619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27" name="Google Shape;427;p19"/>
          <p:cNvCxnSpPr/>
          <p:nvPr/>
        </p:nvCxnSpPr>
        <p:spPr>
          <a:xfrm>
            <a:off x="13322447" y="-1"/>
            <a:ext cx="0" cy="8608619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30" name="Google Shape;4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9055" y="656696"/>
            <a:ext cx="1148681" cy="11441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E39F21-A440-A240-282A-66F731DC9E7B}"/>
              </a:ext>
            </a:extLst>
          </p:cNvPr>
          <p:cNvSpPr txBox="1"/>
          <p:nvPr/>
        </p:nvSpPr>
        <p:spPr>
          <a:xfrm>
            <a:off x="1246295" y="1519083"/>
            <a:ext cx="11223409" cy="2054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 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3600" b="1" dirty="0">
                <a:solidFill>
                  <a:srgbClr val="CC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«МЫ ЗНАЕМ! МЫ ПОМНИМ! МЫ ГОРДИМСЯ!: и</a:t>
            </a:r>
            <a:r>
              <a:rPr lang="ru-RU" sz="36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сторическое просвещение дошкольников»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7569F5-887C-6FB5-1D53-82FEBF5B95A4}"/>
              </a:ext>
            </a:extLst>
          </p:cNvPr>
          <p:cNvSpPr txBox="1"/>
          <p:nvPr/>
        </p:nvSpPr>
        <p:spPr>
          <a:xfrm>
            <a:off x="417090" y="3870217"/>
            <a:ext cx="12804370" cy="1805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Название организации-заявителя:</a:t>
            </a:r>
            <a:r>
              <a:rPr lang="ru-RU" sz="2000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МДОУ «Детский сад № 23»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Соисполнители: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МДОУ «Детский сад № 1», МДОУ «Детский сад № 2 Солнышко», МДОУ «Детский сад № 7»; МДОУ «Детский сад № 13»; МДОУ «Детский сад № 17», МДОУ «Детский сад № 22»</a:t>
            </a:r>
          </a:p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Ярославская область, г. Ростов Великий</a:t>
            </a:r>
            <a:endParaRPr lang="ru-RU" sz="2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E9571B5-4933-64A0-943B-ADE47153B8E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476" r="5739"/>
          <a:stretch/>
        </p:blipFill>
        <p:spPr>
          <a:xfrm>
            <a:off x="9147833" y="5943882"/>
            <a:ext cx="4118862" cy="39618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847C9E-F4B9-47CA-0813-B094F5D438B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429" r="3200"/>
          <a:stretch/>
        </p:blipFill>
        <p:spPr>
          <a:xfrm>
            <a:off x="287731" y="5919625"/>
            <a:ext cx="4142321" cy="3961839"/>
          </a:xfrm>
          <a:prstGeom prst="rect">
            <a:avLst/>
          </a:prstGeom>
        </p:spPr>
      </p:pic>
      <p:pic>
        <p:nvPicPr>
          <p:cNvPr id="431" name="Google Shape;43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56822" y="8572980"/>
            <a:ext cx="1526906" cy="1531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8F920A-3FD1-C562-DB46-DB8FA09A606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7290" b="3659"/>
          <a:stretch/>
        </p:blipFill>
        <p:spPr>
          <a:xfrm>
            <a:off x="4802694" y="5943882"/>
            <a:ext cx="3859445" cy="39629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00F61B-642C-3A30-5C9D-1E3EE688FD70}"/>
              </a:ext>
            </a:extLst>
          </p:cNvPr>
          <p:cNvSpPr txBox="1"/>
          <p:nvPr/>
        </p:nvSpPr>
        <p:spPr>
          <a:xfrm>
            <a:off x="1902261" y="614587"/>
            <a:ext cx="97579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Муниципальная инновационная площадка</a:t>
            </a:r>
          </a:p>
        </p:txBody>
      </p:sp>
    </p:spTree>
    <p:extLst>
      <p:ext uri="{BB962C8B-B14F-4D97-AF65-F5344CB8AC3E}">
        <p14:creationId xmlns:p14="http://schemas.microsoft.com/office/powerpoint/2010/main" val="1230312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2F1"/>
        </a:solid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8"/>
          <p:cNvGrpSpPr/>
          <p:nvPr/>
        </p:nvGrpSpPr>
        <p:grpSpPr>
          <a:xfrm>
            <a:off x="12736433" y="1367855"/>
            <a:ext cx="920547" cy="7864465"/>
            <a:chOff x="0" y="-66675"/>
            <a:chExt cx="411336" cy="3514147"/>
          </a:xfrm>
        </p:grpSpPr>
        <p:sp>
          <p:nvSpPr>
            <p:cNvPr id="740" name="Google Shape;740;p28"/>
            <p:cNvSpPr/>
            <p:nvPr/>
          </p:nvSpPr>
          <p:spPr>
            <a:xfrm>
              <a:off x="0" y="0"/>
              <a:ext cx="411336" cy="3447472"/>
            </a:xfrm>
            <a:custGeom>
              <a:avLst/>
              <a:gdLst/>
              <a:ahLst/>
              <a:cxnLst/>
              <a:rect l="l" t="t" r="r" b="b"/>
              <a:pathLst>
                <a:path w="411336" h="3447472" extrusionOk="0">
                  <a:moveTo>
                    <a:pt x="0" y="0"/>
                  </a:moveTo>
                  <a:lnTo>
                    <a:pt x="411336" y="0"/>
                  </a:lnTo>
                  <a:lnTo>
                    <a:pt x="411336" y="3447472"/>
                  </a:lnTo>
                  <a:lnTo>
                    <a:pt x="0" y="3447472"/>
                  </a:ln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</p:sp>
        <p:sp>
          <p:nvSpPr>
            <p:cNvPr id="741" name="Google Shape;741;p28"/>
            <p:cNvSpPr txBox="1"/>
            <p:nvPr/>
          </p:nvSpPr>
          <p:spPr>
            <a:xfrm>
              <a:off x="0" y="-66675"/>
              <a:ext cx="411336" cy="3514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42" name="Google Shape;742;p28"/>
          <p:cNvCxnSpPr/>
          <p:nvPr/>
        </p:nvCxnSpPr>
        <p:spPr>
          <a:xfrm>
            <a:off x="-56540" y="842195"/>
            <a:ext cx="13772540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3" name="Google Shape;743;p28"/>
          <p:cNvCxnSpPr>
            <a:cxnSpLocks/>
          </p:cNvCxnSpPr>
          <p:nvPr/>
        </p:nvCxnSpPr>
        <p:spPr>
          <a:xfrm>
            <a:off x="289976" y="623701"/>
            <a:ext cx="0" cy="9382448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4" name="Google Shape;744;p28"/>
          <p:cNvCxnSpPr/>
          <p:nvPr/>
        </p:nvCxnSpPr>
        <p:spPr>
          <a:xfrm>
            <a:off x="0" y="9712394"/>
            <a:ext cx="13772540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56" name="Google Shape;7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3884" y="458757"/>
            <a:ext cx="1962140" cy="19674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BB3992-EB07-67CB-8EA4-CDF998C0465E}"/>
              </a:ext>
            </a:extLst>
          </p:cNvPr>
          <p:cNvSpPr txBox="1"/>
          <p:nvPr/>
        </p:nvSpPr>
        <p:spPr>
          <a:xfrm>
            <a:off x="2438366" y="-66743"/>
            <a:ext cx="8864045" cy="76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000" b="1" dirty="0">
                <a:solidFill>
                  <a:srgbClr val="466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Проекта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9556A4-B4BE-78C5-DE4C-BA5FE620BEC0}"/>
              </a:ext>
            </a:extLst>
          </p:cNvPr>
          <p:cNvSpPr txBox="1"/>
          <p:nvPr/>
        </p:nvSpPr>
        <p:spPr>
          <a:xfrm>
            <a:off x="451450" y="978681"/>
            <a:ext cx="12065101" cy="8058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60680" algn="just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условия: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локальных актов, регламентирующих   деятельность МИП.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Кадровые условия:</a:t>
            </a:r>
            <a:endParaRPr lang="ru-RU" sz="22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15000"/>
              </a:lnSpc>
              <a:spcAft>
                <a:spcPts val="1000"/>
              </a:spcAft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Е.А. Колисниченко, заведующий МДОУ «Детский сад № 23».</a:t>
            </a:r>
          </a:p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Соисполнители проекта: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Л.Д. Сабурова, старший воспитатель МДОУ «Детский сад № 23»;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З.А. Замятина, заведующий, О.М. Таланина, старший воспитатель МДОУ «Детский сад № 22»;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В.П. Алешина, заведующий, И.А. Давыдова, старший воспитатель МДОУ «Детский сад № 17»;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Ю.Е. Рогозина, заведующий,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К.С. Тетерина, старший воспитатель МДОУ «Детский сад  №13»;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О.Н. Блохина, заведующий, Л.И. Абрамова, старший воспитатель МДОУ «Детский сад № 7»;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Т.В. Фирсова, заведующий, Н.Н.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Морозова, старший воспитатель МДОУ «Детский сад № 2 Солнышко»;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Л.С. Колосова, заведующий, В.А. Рыженкова, старший воспитатель МДОУ «Детский сад № 1»</a:t>
            </a:r>
            <a:endParaRPr lang="ru-RU" sz="2200" b="1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 indent="449580">
              <a:spcAft>
                <a:spcPts val="1000"/>
              </a:spcAft>
            </a:pP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Организационные условия:</a:t>
            </a:r>
            <a:r>
              <a:rPr lang="en-US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оординация деятельности педагогов, участвующих в деятельности МИП.</a:t>
            </a:r>
            <a:endParaRPr lang="ru-RU" sz="2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 условия:</a:t>
            </a:r>
            <a:r>
              <a:rPr lang="ru-RU" sz="22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атериально-технические ресурсы: ИКТ, ТСО.</a:t>
            </a: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Информационные условия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нтернет, нормативно-правовая база, сайты МДОУ.</a:t>
            </a:r>
          </a:p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Финансовые условия: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инансовое обеспечение инновационной деятельности осуществляется в пределах фонда оплаты труда за счет стимулирующих выплат педагогам (разовых и регулярных), по разработанным и утвержденным критериям эффективности работы.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A5B4FA-74F1-3AB5-9234-304C12BDF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54" y="9245505"/>
            <a:ext cx="3755461" cy="6157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756D19-B344-A4DB-3CF3-DAAC6B856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24" y="9505394"/>
            <a:ext cx="2316681" cy="5547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C02918-64BF-30B1-7092-90F9A6DFF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1898462" y="9298112"/>
            <a:ext cx="2871465" cy="9693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1F0D09-454E-A2AA-DC68-F6358804A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31868" y="1017588"/>
            <a:ext cx="1627773" cy="161558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2F1"/>
        </a:solidFill>
        <a:effectLst/>
      </p:bgPr>
    </p:bg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9" name="Google Shape;739;p28"/>
          <p:cNvGrpSpPr/>
          <p:nvPr/>
        </p:nvGrpSpPr>
        <p:grpSpPr>
          <a:xfrm>
            <a:off x="10390" y="1146624"/>
            <a:ext cx="920547" cy="7864465"/>
            <a:chOff x="0" y="-66675"/>
            <a:chExt cx="411336" cy="3514147"/>
          </a:xfrm>
        </p:grpSpPr>
        <p:sp>
          <p:nvSpPr>
            <p:cNvPr id="740" name="Google Shape;740;p28"/>
            <p:cNvSpPr/>
            <p:nvPr/>
          </p:nvSpPr>
          <p:spPr>
            <a:xfrm>
              <a:off x="0" y="0"/>
              <a:ext cx="411336" cy="3447472"/>
            </a:xfrm>
            <a:custGeom>
              <a:avLst/>
              <a:gdLst/>
              <a:ahLst/>
              <a:cxnLst/>
              <a:rect l="l" t="t" r="r" b="b"/>
              <a:pathLst>
                <a:path w="411336" h="3447472" extrusionOk="0">
                  <a:moveTo>
                    <a:pt x="0" y="0"/>
                  </a:moveTo>
                  <a:lnTo>
                    <a:pt x="411336" y="0"/>
                  </a:lnTo>
                  <a:lnTo>
                    <a:pt x="411336" y="3447472"/>
                  </a:lnTo>
                  <a:lnTo>
                    <a:pt x="0" y="3447472"/>
                  </a:ln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</p:sp>
        <p:sp>
          <p:nvSpPr>
            <p:cNvPr id="741" name="Google Shape;741;p28"/>
            <p:cNvSpPr txBox="1"/>
            <p:nvPr/>
          </p:nvSpPr>
          <p:spPr>
            <a:xfrm>
              <a:off x="0" y="-66675"/>
              <a:ext cx="411336" cy="3514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42" name="Google Shape;742;p28"/>
          <p:cNvCxnSpPr/>
          <p:nvPr/>
        </p:nvCxnSpPr>
        <p:spPr>
          <a:xfrm>
            <a:off x="-56540" y="998949"/>
            <a:ext cx="13772540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3" name="Google Shape;743;p28"/>
          <p:cNvCxnSpPr>
            <a:cxnSpLocks/>
          </p:cNvCxnSpPr>
          <p:nvPr/>
        </p:nvCxnSpPr>
        <p:spPr>
          <a:xfrm>
            <a:off x="13274456" y="574605"/>
            <a:ext cx="0" cy="9382448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4" name="Google Shape;744;p28"/>
          <p:cNvCxnSpPr/>
          <p:nvPr/>
        </p:nvCxnSpPr>
        <p:spPr>
          <a:xfrm>
            <a:off x="0" y="9712394"/>
            <a:ext cx="13772540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56" name="Google Shape;7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978" y="226822"/>
            <a:ext cx="1962140" cy="196741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BB3992-EB07-67CB-8EA4-CDF998C0465E}"/>
              </a:ext>
            </a:extLst>
          </p:cNvPr>
          <p:cNvSpPr txBox="1"/>
          <p:nvPr/>
        </p:nvSpPr>
        <p:spPr>
          <a:xfrm>
            <a:off x="2425977" y="103153"/>
            <a:ext cx="8864045" cy="76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000" b="1" dirty="0">
                <a:solidFill>
                  <a:srgbClr val="466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работ по Проекту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A5B4FA-74F1-3AB5-9234-304C12BDF3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680" y="9315517"/>
            <a:ext cx="3755461" cy="6157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756D19-B344-A4DB-3CF3-DAAC6B8563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9388" y="9592528"/>
            <a:ext cx="2316681" cy="55478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0C02918-64BF-30B1-7092-90F9A6DFFE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06498" y="9177964"/>
            <a:ext cx="2871465" cy="9693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B1F0D09-454E-A2AA-DC68-F6358804A6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386" y="885558"/>
            <a:ext cx="1627773" cy="1615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AD1BC1-04EA-EAD3-AD2E-D68BB81B2E0D}"/>
              </a:ext>
            </a:extLst>
          </p:cNvPr>
          <p:cNvSpPr txBox="1"/>
          <p:nvPr/>
        </p:nvSpPr>
        <p:spPr>
          <a:xfrm>
            <a:off x="1237616" y="2287980"/>
            <a:ext cx="1173016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системы и структуры по историческому просвещению дошкольников в ДОО;</a:t>
            </a:r>
          </a:p>
          <a:p>
            <a:pPr lvl="0" algn="just"/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разработка/ подбор методических материалов по теме Проекта;</a:t>
            </a:r>
          </a:p>
          <a:p>
            <a:pPr lvl="0" algn="just"/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презентация наработанных материалов по каждому направлению;</a:t>
            </a:r>
          </a:p>
          <a:p>
            <a:pPr lvl="0" algn="just"/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апробирование разработанной системы по историческому просвещению дошкольников в ДОО;</a:t>
            </a:r>
          </a:p>
          <a:p>
            <a:pPr lvl="0" algn="just"/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трансляция  опыта работы по теме Проекта;</a:t>
            </a:r>
          </a:p>
          <a:p>
            <a:pPr lvl="0" algn="just"/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издание методического пособия, в том числе электронного.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088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2F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16"/>
          <p:cNvGrpSpPr/>
          <p:nvPr/>
        </p:nvGrpSpPr>
        <p:grpSpPr>
          <a:xfrm>
            <a:off x="0" y="483327"/>
            <a:ext cx="920547" cy="9261952"/>
            <a:chOff x="0" y="-66675"/>
            <a:chExt cx="411336" cy="3514147"/>
          </a:xfrm>
        </p:grpSpPr>
        <p:sp>
          <p:nvSpPr>
            <p:cNvPr id="297" name="Google Shape;297;p16"/>
            <p:cNvSpPr/>
            <p:nvPr/>
          </p:nvSpPr>
          <p:spPr>
            <a:xfrm>
              <a:off x="0" y="0"/>
              <a:ext cx="411336" cy="3447472"/>
            </a:xfrm>
            <a:custGeom>
              <a:avLst/>
              <a:gdLst/>
              <a:ahLst/>
              <a:cxnLst/>
              <a:rect l="l" t="t" r="r" b="b"/>
              <a:pathLst>
                <a:path w="411336" h="3447472" extrusionOk="0">
                  <a:moveTo>
                    <a:pt x="0" y="0"/>
                  </a:moveTo>
                  <a:lnTo>
                    <a:pt x="411336" y="0"/>
                  </a:lnTo>
                  <a:lnTo>
                    <a:pt x="411336" y="3447472"/>
                  </a:lnTo>
                  <a:lnTo>
                    <a:pt x="0" y="3447472"/>
                  </a:ln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</p:sp>
        <p:sp>
          <p:nvSpPr>
            <p:cNvPr id="298" name="Google Shape;298;p16"/>
            <p:cNvSpPr txBox="1"/>
            <p:nvPr/>
          </p:nvSpPr>
          <p:spPr>
            <a:xfrm>
              <a:off x="0" y="-66675"/>
              <a:ext cx="411336" cy="3514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" name="Google Shape;310;p16"/>
          <p:cNvGrpSpPr/>
          <p:nvPr/>
        </p:nvGrpSpPr>
        <p:grpSpPr>
          <a:xfrm>
            <a:off x="4768063" y="3950904"/>
            <a:ext cx="4104326" cy="4733185"/>
            <a:chOff x="0" y="-66675"/>
            <a:chExt cx="1131294" cy="1591521"/>
          </a:xfrm>
        </p:grpSpPr>
        <p:sp>
          <p:nvSpPr>
            <p:cNvPr id="311" name="Google Shape;311;p16"/>
            <p:cNvSpPr/>
            <p:nvPr/>
          </p:nvSpPr>
          <p:spPr>
            <a:xfrm>
              <a:off x="0" y="0"/>
              <a:ext cx="1131294" cy="1524846"/>
            </a:xfrm>
            <a:custGeom>
              <a:avLst/>
              <a:gdLst/>
              <a:ahLst/>
              <a:cxnLst/>
              <a:rect l="l" t="t" r="r" b="b"/>
              <a:pathLst>
                <a:path w="1131294" h="1524846" extrusionOk="0">
                  <a:moveTo>
                    <a:pt x="68803" y="0"/>
                  </a:moveTo>
                  <a:lnTo>
                    <a:pt x="1062491" y="0"/>
                  </a:lnTo>
                  <a:cubicBezTo>
                    <a:pt x="1080739" y="0"/>
                    <a:pt x="1098239" y="7249"/>
                    <a:pt x="1111142" y="20152"/>
                  </a:cubicBezTo>
                  <a:cubicBezTo>
                    <a:pt x="1124045" y="33055"/>
                    <a:pt x="1131294" y="50555"/>
                    <a:pt x="1131294" y="68803"/>
                  </a:cubicBezTo>
                  <a:lnTo>
                    <a:pt x="1131294" y="1456043"/>
                  </a:lnTo>
                  <a:cubicBezTo>
                    <a:pt x="1131294" y="1474291"/>
                    <a:pt x="1124045" y="1491791"/>
                    <a:pt x="1111142" y="1504694"/>
                  </a:cubicBezTo>
                  <a:cubicBezTo>
                    <a:pt x="1098239" y="1517597"/>
                    <a:pt x="1080739" y="1524846"/>
                    <a:pt x="1062491" y="1524846"/>
                  </a:cubicBezTo>
                  <a:lnTo>
                    <a:pt x="68803" y="1524846"/>
                  </a:lnTo>
                  <a:cubicBezTo>
                    <a:pt x="50555" y="1524846"/>
                    <a:pt x="33055" y="1517597"/>
                    <a:pt x="20152" y="1504694"/>
                  </a:cubicBezTo>
                  <a:cubicBezTo>
                    <a:pt x="7249" y="1491791"/>
                    <a:pt x="0" y="1474291"/>
                    <a:pt x="0" y="1456043"/>
                  </a:cubicBezTo>
                  <a:lnTo>
                    <a:pt x="0" y="68803"/>
                  </a:lnTo>
                  <a:cubicBezTo>
                    <a:pt x="0" y="50555"/>
                    <a:pt x="7249" y="33055"/>
                    <a:pt x="20152" y="20152"/>
                  </a:cubicBezTo>
                  <a:cubicBezTo>
                    <a:pt x="33055" y="7249"/>
                    <a:pt x="50555" y="0"/>
                    <a:pt x="68803" y="0"/>
                  </a:cubicBez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2" name="Google Shape;312;p16"/>
            <p:cNvSpPr txBox="1"/>
            <p:nvPr/>
          </p:nvSpPr>
          <p:spPr>
            <a:xfrm>
              <a:off x="0" y="-66675"/>
              <a:ext cx="1131294" cy="1591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24" name="Google Shape;324;p16"/>
          <p:cNvCxnSpPr/>
          <p:nvPr/>
        </p:nvCxnSpPr>
        <p:spPr>
          <a:xfrm>
            <a:off x="0" y="9150339"/>
            <a:ext cx="13772540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5" name="Google Shape;325;p16"/>
          <p:cNvCxnSpPr/>
          <p:nvPr/>
        </p:nvCxnSpPr>
        <p:spPr>
          <a:xfrm>
            <a:off x="13362747" y="839191"/>
            <a:ext cx="0" cy="8608619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6" name="Google Shape;326;p16"/>
          <p:cNvCxnSpPr/>
          <p:nvPr/>
        </p:nvCxnSpPr>
        <p:spPr>
          <a:xfrm>
            <a:off x="27822" y="1136660"/>
            <a:ext cx="13772540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27" name="Google Shape;327;p16"/>
          <p:cNvGrpSpPr/>
          <p:nvPr/>
        </p:nvGrpSpPr>
        <p:grpSpPr>
          <a:xfrm>
            <a:off x="9934223" y="1742274"/>
            <a:ext cx="3755649" cy="613860"/>
            <a:chOff x="0" y="-66675"/>
            <a:chExt cx="1678169" cy="274297"/>
          </a:xfrm>
        </p:grpSpPr>
        <p:sp>
          <p:nvSpPr>
            <p:cNvPr id="328" name="Google Shape;328;p16"/>
            <p:cNvSpPr/>
            <p:nvPr/>
          </p:nvSpPr>
          <p:spPr>
            <a:xfrm>
              <a:off x="0" y="0"/>
              <a:ext cx="1678169" cy="207622"/>
            </a:xfrm>
            <a:custGeom>
              <a:avLst/>
              <a:gdLst/>
              <a:ahLst/>
              <a:cxnLst/>
              <a:rect l="l" t="t" r="r" b="b"/>
              <a:pathLst>
                <a:path w="1678169" h="207622" extrusionOk="0">
                  <a:moveTo>
                    <a:pt x="46382" y="0"/>
                  </a:moveTo>
                  <a:lnTo>
                    <a:pt x="1631788" y="0"/>
                  </a:lnTo>
                  <a:cubicBezTo>
                    <a:pt x="1657403" y="0"/>
                    <a:pt x="1678169" y="20766"/>
                    <a:pt x="1678169" y="46382"/>
                  </a:cubicBezTo>
                  <a:lnTo>
                    <a:pt x="1678169" y="161240"/>
                  </a:lnTo>
                  <a:cubicBezTo>
                    <a:pt x="1678169" y="186856"/>
                    <a:pt x="1657403" y="207622"/>
                    <a:pt x="1631788" y="207622"/>
                  </a:cubicBezTo>
                  <a:lnTo>
                    <a:pt x="46382" y="207622"/>
                  </a:lnTo>
                  <a:cubicBezTo>
                    <a:pt x="20766" y="207622"/>
                    <a:pt x="0" y="186856"/>
                    <a:pt x="0" y="161240"/>
                  </a:cubicBezTo>
                  <a:lnTo>
                    <a:pt x="0" y="46382"/>
                  </a:lnTo>
                  <a:cubicBezTo>
                    <a:pt x="0" y="20766"/>
                    <a:pt x="20766" y="0"/>
                    <a:pt x="46382" y="0"/>
                  </a:cubicBezTo>
                  <a:close/>
                </a:path>
              </a:pathLst>
            </a:custGeom>
            <a:solidFill>
              <a:srgbClr val="F1551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29" name="Google Shape;329;p16"/>
            <p:cNvSpPr txBox="1"/>
            <p:nvPr/>
          </p:nvSpPr>
          <p:spPr>
            <a:xfrm>
              <a:off x="0" y="-66675"/>
              <a:ext cx="1678169" cy="274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16"/>
          <p:cNvGrpSpPr/>
          <p:nvPr/>
        </p:nvGrpSpPr>
        <p:grpSpPr>
          <a:xfrm>
            <a:off x="11377850" y="2117720"/>
            <a:ext cx="2312024" cy="553291"/>
            <a:chOff x="0" y="-66675"/>
            <a:chExt cx="1033102" cy="247232"/>
          </a:xfrm>
        </p:grpSpPr>
        <p:sp>
          <p:nvSpPr>
            <p:cNvPr id="331" name="Google Shape;331;p16"/>
            <p:cNvSpPr/>
            <p:nvPr/>
          </p:nvSpPr>
          <p:spPr>
            <a:xfrm>
              <a:off x="0" y="0"/>
              <a:ext cx="1033101" cy="180557"/>
            </a:xfrm>
            <a:custGeom>
              <a:avLst/>
              <a:gdLst/>
              <a:ahLst/>
              <a:cxnLst/>
              <a:rect l="l" t="t" r="r" b="b"/>
              <a:pathLst>
                <a:path w="1033101" h="180557" extrusionOk="0">
                  <a:moveTo>
                    <a:pt x="75342" y="0"/>
                  </a:moveTo>
                  <a:lnTo>
                    <a:pt x="957759" y="0"/>
                  </a:lnTo>
                  <a:cubicBezTo>
                    <a:pt x="977741" y="0"/>
                    <a:pt x="996905" y="7938"/>
                    <a:pt x="1011034" y="22067"/>
                  </a:cubicBezTo>
                  <a:cubicBezTo>
                    <a:pt x="1025164" y="36197"/>
                    <a:pt x="1033101" y="55360"/>
                    <a:pt x="1033101" y="75342"/>
                  </a:cubicBezTo>
                  <a:lnTo>
                    <a:pt x="1033101" y="105215"/>
                  </a:lnTo>
                  <a:cubicBezTo>
                    <a:pt x="1033101" y="125197"/>
                    <a:pt x="1025164" y="144360"/>
                    <a:pt x="1011034" y="158490"/>
                  </a:cubicBezTo>
                  <a:cubicBezTo>
                    <a:pt x="996905" y="172619"/>
                    <a:pt x="977741" y="180557"/>
                    <a:pt x="957759" y="180557"/>
                  </a:cubicBezTo>
                  <a:lnTo>
                    <a:pt x="75342" y="180557"/>
                  </a:lnTo>
                  <a:cubicBezTo>
                    <a:pt x="55360" y="180557"/>
                    <a:pt x="36197" y="172619"/>
                    <a:pt x="22067" y="158490"/>
                  </a:cubicBezTo>
                  <a:cubicBezTo>
                    <a:pt x="7938" y="144360"/>
                    <a:pt x="0" y="125197"/>
                    <a:pt x="0" y="105215"/>
                  </a:cubicBezTo>
                  <a:lnTo>
                    <a:pt x="0" y="75342"/>
                  </a:lnTo>
                  <a:cubicBezTo>
                    <a:pt x="0" y="55360"/>
                    <a:pt x="7938" y="36197"/>
                    <a:pt x="22067" y="22067"/>
                  </a:cubicBezTo>
                  <a:cubicBezTo>
                    <a:pt x="36197" y="7938"/>
                    <a:pt x="55360" y="0"/>
                    <a:pt x="75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32" name="Google Shape;332;p16"/>
            <p:cNvSpPr txBox="1"/>
            <p:nvPr/>
          </p:nvSpPr>
          <p:spPr>
            <a:xfrm>
              <a:off x="0" y="-66675"/>
              <a:ext cx="1033102" cy="247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3" name="Google Shape;33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609" y="3971697"/>
            <a:ext cx="2194313" cy="219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87335" y="6017265"/>
            <a:ext cx="1920206" cy="1920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32053" y="2185010"/>
            <a:ext cx="2871826" cy="9720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7DDB2B-0EE7-4E51-607F-8F5F49B0D8E5}"/>
              </a:ext>
            </a:extLst>
          </p:cNvPr>
          <p:cNvSpPr txBox="1"/>
          <p:nvPr/>
        </p:nvSpPr>
        <p:spPr>
          <a:xfrm>
            <a:off x="5041967" y="5333560"/>
            <a:ext cx="374425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пособие по организации исторического просвещения дошкольников в ДОО</a:t>
            </a:r>
            <a:endParaRPr lang="ru-RU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oogle Shape;299;p16">
            <a:extLst>
              <a:ext uri="{FF2B5EF4-FFF2-40B4-BE49-F238E27FC236}">
                <a16:creationId xmlns:a16="http://schemas.microsoft.com/office/drawing/2014/main" id="{7AF8C1F7-EF84-16C8-DF61-1FD132E3D01D}"/>
              </a:ext>
            </a:extLst>
          </p:cNvPr>
          <p:cNvGrpSpPr/>
          <p:nvPr/>
        </p:nvGrpSpPr>
        <p:grpSpPr>
          <a:xfrm>
            <a:off x="5349082" y="2428101"/>
            <a:ext cx="2871805" cy="2871805"/>
            <a:chOff x="0" y="0"/>
            <a:chExt cx="812800" cy="812800"/>
          </a:xfrm>
        </p:grpSpPr>
        <p:sp>
          <p:nvSpPr>
            <p:cNvPr id="5" name="Google Shape;300;p16">
              <a:extLst>
                <a:ext uri="{FF2B5EF4-FFF2-40B4-BE49-F238E27FC236}">
                  <a16:creationId xmlns:a16="http://schemas.microsoft.com/office/drawing/2014/main" id="{72644A18-F15C-C476-18C1-287A6B4EF31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" name="Google Shape;301;p16">
              <a:extLst>
                <a:ext uri="{FF2B5EF4-FFF2-40B4-BE49-F238E27FC236}">
                  <a16:creationId xmlns:a16="http://schemas.microsoft.com/office/drawing/2014/main" id="{82E50E7A-5A89-7FEF-A912-7A267D452683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9641C9-9271-C1E6-A831-19168BC7AB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1804" y="2576373"/>
            <a:ext cx="2530059" cy="253005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69953A4-ACAB-57A8-637D-0B4C9B5C01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7609" y="2717139"/>
            <a:ext cx="2194750" cy="21947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A3E620-08DD-C735-A767-3D5B702F488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42207" r="83219" b="39519"/>
          <a:stretch/>
        </p:blipFill>
        <p:spPr>
          <a:xfrm>
            <a:off x="6154438" y="3104796"/>
            <a:ext cx="1477609" cy="15503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C40466C-AE72-B316-B7FA-2AFE8A27BD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5400000">
            <a:off x="11022592" y="6163522"/>
            <a:ext cx="2481287" cy="24812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F03006-2449-045C-9A20-E26FBC8657AC}"/>
              </a:ext>
            </a:extLst>
          </p:cNvPr>
          <p:cNvSpPr txBox="1"/>
          <p:nvPr/>
        </p:nvSpPr>
        <p:spPr>
          <a:xfrm>
            <a:off x="3340826" y="305114"/>
            <a:ext cx="70343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466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Проекта</a:t>
            </a:r>
            <a:endParaRPr lang="ru-RU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2F1"/>
        </a:soli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27"/>
          <p:cNvGrpSpPr/>
          <p:nvPr/>
        </p:nvGrpSpPr>
        <p:grpSpPr>
          <a:xfrm>
            <a:off x="8750318" y="1149531"/>
            <a:ext cx="4958480" cy="7920939"/>
            <a:chOff x="0" y="-66675"/>
            <a:chExt cx="2215641" cy="3545133"/>
          </a:xfrm>
        </p:grpSpPr>
        <p:sp>
          <p:nvSpPr>
            <p:cNvPr id="719" name="Google Shape;719;p27"/>
            <p:cNvSpPr/>
            <p:nvPr/>
          </p:nvSpPr>
          <p:spPr>
            <a:xfrm>
              <a:off x="0" y="0"/>
              <a:ext cx="2215641" cy="3478458"/>
            </a:xfrm>
            <a:custGeom>
              <a:avLst/>
              <a:gdLst/>
              <a:ahLst/>
              <a:cxnLst/>
              <a:rect l="l" t="t" r="r" b="b"/>
              <a:pathLst>
                <a:path w="2215641" h="3478458" extrusionOk="0">
                  <a:moveTo>
                    <a:pt x="0" y="0"/>
                  </a:moveTo>
                  <a:lnTo>
                    <a:pt x="2215641" y="0"/>
                  </a:lnTo>
                  <a:lnTo>
                    <a:pt x="2215641" y="3478458"/>
                  </a:lnTo>
                  <a:lnTo>
                    <a:pt x="0" y="3478458"/>
                  </a:ln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</p:sp>
        <p:sp>
          <p:nvSpPr>
            <p:cNvPr id="720" name="Google Shape;720;p27"/>
            <p:cNvSpPr txBox="1"/>
            <p:nvPr/>
          </p:nvSpPr>
          <p:spPr>
            <a:xfrm>
              <a:off x="0" y="-66675"/>
              <a:ext cx="2215641" cy="35451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22" name="Google Shape;722;p27"/>
          <p:cNvCxnSpPr/>
          <p:nvPr/>
        </p:nvCxnSpPr>
        <p:spPr>
          <a:xfrm>
            <a:off x="-56540" y="986382"/>
            <a:ext cx="13772540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3" name="Google Shape;723;p27"/>
          <p:cNvCxnSpPr>
            <a:cxnSpLocks/>
          </p:cNvCxnSpPr>
          <p:nvPr/>
        </p:nvCxnSpPr>
        <p:spPr>
          <a:xfrm>
            <a:off x="289976" y="623701"/>
            <a:ext cx="0" cy="9663299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4" name="Google Shape;724;p27"/>
          <p:cNvCxnSpPr/>
          <p:nvPr/>
        </p:nvCxnSpPr>
        <p:spPr>
          <a:xfrm>
            <a:off x="0" y="9353456"/>
            <a:ext cx="13772540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5" name="Google Shape;725;p27"/>
          <p:cNvSpPr txBox="1"/>
          <p:nvPr/>
        </p:nvSpPr>
        <p:spPr>
          <a:xfrm>
            <a:off x="422932" y="1256883"/>
            <a:ext cx="7916379" cy="227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6750" b="1" dirty="0">
                <a:solidFill>
                  <a:srgbClr val="46648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ebas Neue"/>
              </a:rPr>
              <a:t>Благодарим </a:t>
            </a:r>
          </a:p>
          <a:p>
            <a:pPr algn="ctr"/>
            <a:r>
              <a:rPr lang="ru-RU" sz="6750" b="1" dirty="0">
                <a:solidFill>
                  <a:srgbClr val="46648B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Bebas Neue"/>
              </a:rPr>
              <a:t>за внимание!</a:t>
            </a:r>
            <a:endParaRPr lang="en-US" sz="6750" b="1" dirty="0">
              <a:solidFill>
                <a:srgbClr val="46648B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Bebas Neue"/>
            </a:endParaRPr>
          </a:p>
          <a:p>
            <a:pPr>
              <a:lnSpc>
                <a:spcPct val="120000"/>
              </a:lnSpc>
            </a:pPr>
            <a:endParaRPr sz="1050" dirty="0"/>
          </a:p>
        </p:txBody>
      </p:sp>
      <p:sp>
        <p:nvSpPr>
          <p:cNvPr id="726" name="Google Shape;726;p27"/>
          <p:cNvSpPr txBox="1"/>
          <p:nvPr/>
        </p:nvSpPr>
        <p:spPr>
          <a:xfrm>
            <a:off x="1133985" y="4092163"/>
            <a:ext cx="639256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МДОУ «Детский сад № 23»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область, г. Ростов, ул. Московская 17В</a:t>
            </a:r>
            <a:endParaRPr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8" name="Google Shape;728;p27"/>
          <p:cNvSpPr txBox="1"/>
          <p:nvPr/>
        </p:nvSpPr>
        <p:spPr>
          <a:xfrm>
            <a:off x="1133985" y="5823151"/>
            <a:ext cx="413373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958"/>
              </a:lnSpc>
            </a:pPr>
            <a:r>
              <a:rPr lang="en-US" sz="20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Solnze23sad.rostov@yarregion.ru</a:t>
            </a:r>
            <a:endParaRPr sz="2000" b="1" dirty="0">
              <a:solidFill>
                <a:srgbClr val="002060"/>
              </a:solidFill>
            </a:endParaRPr>
          </a:p>
        </p:txBody>
      </p:sp>
      <p:pic>
        <p:nvPicPr>
          <p:cNvPr id="733" name="Google Shape;733;p27"/>
          <p:cNvPicPr preferRelativeResize="0"/>
          <p:nvPr/>
        </p:nvPicPr>
        <p:blipFill>
          <a:blip r:embed="rId4">
            <a:alphaModFix/>
          </a:blip>
          <a:srcRect l="2" r="-8361" b="30318"/>
          <a:stretch/>
        </p:blipFill>
        <p:spPr>
          <a:xfrm flipH="1">
            <a:off x="630025" y="4349206"/>
            <a:ext cx="370876" cy="2360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733;p27">
            <a:extLst>
              <a:ext uri="{FF2B5EF4-FFF2-40B4-BE49-F238E27FC236}">
                <a16:creationId xmlns:a16="http://schemas.microsoft.com/office/drawing/2014/main" id="{DD0D43EA-2ADD-CD4E-B5AA-03D98FFF1DC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rcRect l="-6996" t="86558"/>
          <a:stretch/>
        </p:blipFill>
        <p:spPr>
          <a:xfrm flipH="1">
            <a:off x="671675" y="6801283"/>
            <a:ext cx="325287" cy="45860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1F882A-AB61-4E2F-766D-33787ACFAFC2}"/>
              </a:ext>
            </a:extLst>
          </p:cNvPr>
          <p:cNvSpPr txBox="1"/>
          <p:nvPr/>
        </p:nvSpPr>
        <p:spPr>
          <a:xfrm>
            <a:off x="1133985" y="6952913"/>
            <a:ext cx="35376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https://ds23-ros.edu.yar.ru/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386572-851C-61F5-D561-5DABB820C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4530" y="3024971"/>
            <a:ext cx="5758708" cy="4319031"/>
          </a:xfrm>
          <a:prstGeom prst="rect">
            <a:avLst/>
          </a:prstGeom>
        </p:spPr>
      </p:pic>
      <p:pic>
        <p:nvPicPr>
          <p:cNvPr id="732" name="Google Shape;732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30259" y="1326723"/>
            <a:ext cx="1502645" cy="15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63829" y="6780661"/>
            <a:ext cx="1502645" cy="15066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17B795D-CC6B-8E95-A438-8F21690E0CA6}"/>
              </a:ext>
            </a:extLst>
          </p:cNvPr>
          <p:cNvSpPr txBox="1"/>
          <p:nvPr/>
        </p:nvSpPr>
        <p:spPr>
          <a:xfrm>
            <a:off x="1133985" y="5063394"/>
            <a:ext cx="69298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(48536) 7-52-04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894769-F4D1-4465-463F-E187D936F3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8077" y="6859683"/>
            <a:ext cx="2481287" cy="24812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3F242D-A915-BD8F-64AD-EC98249F1F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1151617" y="1572589"/>
            <a:ext cx="2481287" cy="24812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398B9ED-B6CF-A9BB-1F3C-64EE8048D47A}"/>
              </a:ext>
            </a:extLst>
          </p:cNvPr>
          <p:cNvSpPr txBox="1"/>
          <p:nvPr/>
        </p:nvSpPr>
        <p:spPr>
          <a:xfrm>
            <a:off x="1212965" y="7768765"/>
            <a:ext cx="7331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Елена Анатольевна Колисниченко, заведующий МДОУ «Детский сад № 23»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9234607-61D9-1073-2D74-70821170E201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41072" r="38577" b="83748"/>
          <a:stretch/>
        </p:blipFill>
        <p:spPr>
          <a:xfrm>
            <a:off x="361762" y="7842766"/>
            <a:ext cx="907401" cy="6624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2F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11"/>
          <p:cNvCxnSpPr/>
          <p:nvPr/>
        </p:nvCxnSpPr>
        <p:spPr>
          <a:xfrm rot="10800000" flipH="1">
            <a:off x="-1" y="9748385"/>
            <a:ext cx="13772540" cy="14288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11"/>
          <p:cNvCxnSpPr>
            <a:cxnSpLocks/>
          </p:cNvCxnSpPr>
          <p:nvPr/>
        </p:nvCxnSpPr>
        <p:spPr>
          <a:xfrm>
            <a:off x="12930188" y="0"/>
            <a:ext cx="129744" cy="1028700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9" name="Google Shape;99;p11"/>
          <p:cNvCxnSpPr>
            <a:cxnSpLocks/>
          </p:cNvCxnSpPr>
          <p:nvPr/>
        </p:nvCxnSpPr>
        <p:spPr>
          <a:xfrm>
            <a:off x="656068" y="0"/>
            <a:ext cx="11601" cy="1028700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0" name="Google Shape;100;p11"/>
          <p:cNvCxnSpPr/>
          <p:nvPr/>
        </p:nvCxnSpPr>
        <p:spPr>
          <a:xfrm rot="10800000" flipH="1">
            <a:off x="-56540" y="408117"/>
            <a:ext cx="13772540" cy="14288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02" name="Google Shape;102;p11"/>
          <p:cNvGrpSpPr/>
          <p:nvPr/>
        </p:nvGrpSpPr>
        <p:grpSpPr>
          <a:xfrm>
            <a:off x="1279419" y="7851840"/>
            <a:ext cx="13112834" cy="2374204"/>
            <a:chOff x="-2023150" y="-2249226"/>
            <a:chExt cx="23311708" cy="4220806"/>
          </a:xfrm>
        </p:grpSpPr>
        <p:grpSp>
          <p:nvGrpSpPr>
            <p:cNvPr id="103" name="Google Shape;103;p11"/>
            <p:cNvGrpSpPr/>
            <p:nvPr/>
          </p:nvGrpSpPr>
          <p:grpSpPr>
            <a:xfrm rot="10800000">
              <a:off x="-2023150" y="-2249226"/>
              <a:ext cx="23311708" cy="3887291"/>
              <a:chOff x="-3301314" y="0"/>
              <a:chExt cx="5859321" cy="977059"/>
            </a:xfrm>
          </p:grpSpPr>
          <p:sp>
            <p:nvSpPr>
              <p:cNvPr id="104" name="Google Shape;104;p11"/>
              <p:cNvSpPr/>
              <p:nvPr/>
            </p:nvSpPr>
            <p:spPr>
              <a:xfrm>
                <a:off x="0" y="0"/>
                <a:ext cx="2558007" cy="327895"/>
              </a:xfrm>
              <a:custGeom>
                <a:avLst/>
                <a:gdLst/>
                <a:ahLst/>
                <a:cxnLst/>
                <a:rect l="l" t="t" r="r" b="b"/>
                <a:pathLst>
                  <a:path w="2049495" h="327895" extrusionOk="0">
                    <a:moveTo>
                      <a:pt x="37978" y="0"/>
                    </a:moveTo>
                    <a:lnTo>
                      <a:pt x="2011517" y="0"/>
                    </a:lnTo>
                    <a:cubicBezTo>
                      <a:pt x="2021589" y="0"/>
                      <a:pt x="2031249" y="4001"/>
                      <a:pt x="2038372" y="11124"/>
                    </a:cubicBezTo>
                    <a:cubicBezTo>
                      <a:pt x="2045494" y="18246"/>
                      <a:pt x="2049495" y="27906"/>
                      <a:pt x="2049495" y="37978"/>
                    </a:cubicBezTo>
                    <a:lnTo>
                      <a:pt x="2049495" y="289917"/>
                    </a:lnTo>
                    <a:cubicBezTo>
                      <a:pt x="2049495" y="310891"/>
                      <a:pt x="2032492" y="327895"/>
                      <a:pt x="2011517" y="327895"/>
                    </a:cubicBezTo>
                    <a:lnTo>
                      <a:pt x="37978" y="327895"/>
                    </a:lnTo>
                    <a:cubicBezTo>
                      <a:pt x="27906" y="327895"/>
                      <a:pt x="18246" y="323894"/>
                      <a:pt x="11124" y="316771"/>
                    </a:cubicBezTo>
                    <a:cubicBezTo>
                      <a:pt x="4001" y="309649"/>
                      <a:pt x="0" y="299989"/>
                      <a:pt x="0" y="289917"/>
                    </a:cubicBezTo>
                    <a:lnTo>
                      <a:pt x="0" y="37978"/>
                    </a:lnTo>
                    <a:cubicBezTo>
                      <a:pt x="0" y="27906"/>
                      <a:pt x="4001" y="18246"/>
                      <a:pt x="11124" y="11124"/>
                    </a:cubicBezTo>
                    <a:cubicBezTo>
                      <a:pt x="18246" y="4001"/>
                      <a:pt x="27906" y="0"/>
                      <a:pt x="37978" y="0"/>
                    </a:cubicBezTo>
                    <a:close/>
                  </a:path>
                </a:pathLst>
              </a:custGeom>
              <a:solidFill>
                <a:srgbClr val="46648B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5" name="Google Shape;105;p11"/>
              <p:cNvSpPr txBox="1"/>
              <p:nvPr/>
            </p:nvSpPr>
            <p:spPr>
              <a:xfrm>
                <a:off x="-3301314" y="582489"/>
                <a:ext cx="2645562" cy="3945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35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6" name="Google Shape;106;p11"/>
            <p:cNvSpPr txBox="1"/>
            <p:nvPr/>
          </p:nvSpPr>
          <p:spPr>
            <a:xfrm>
              <a:off x="-1878746" y="279673"/>
              <a:ext cx="9450460" cy="131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Проект «МЫ знаем! Мы помним! </a:t>
              </a:r>
            </a:p>
            <a:p>
              <a:pPr algn="ctr"/>
              <a:r>
                <a:rPr 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Мы гордимся!</a:t>
              </a:r>
              <a:endParaRPr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7" name="Google Shape;107;p11"/>
            <p:cNvGrpSpPr/>
            <p:nvPr/>
          </p:nvGrpSpPr>
          <p:grpSpPr>
            <a:xfrm>
              <a:off x="7168265" y="0"/>
              <a:ext cx="1971580" cy="1971580"/>
              <a:chOff x="0" y="0"/>
              <a:chExt cx="812800" cy="812800"/>
            </a:xfrm>
          </p:grpSpPr>
          <p:sp>
            <p:nvSpPr>
              <p:cNvPr id="108" name="Google Shape;108;p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6648B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09" name="Google Shape;109;p11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" name="Google Shape;110;p11"/>
            <p:cNvGrpSpPr/>
            <p:nvPr/>
          </p:nvGrpSpPr>
          <p:grpSpPr>
            <a:xfrm rot="10800000">
              <a:off x="7284986" y="116721"/>
              <a:ext cx="1738138" cy="1738138"/>
              <a:chOff x="0" y="0"/>
              <a:chExt cx="812800" cy="812800"/>
            </a:xfrm>
          </p:grpSpPr>
          <p:sp>
            <p:nvSpPr>
              <p:cNvPr id="111" name="Google Shape;111;p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2" name="Google Shape;112;p11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" name="Google Shape;113;p11"/>
            <p:cNvGrpSpPr/>
            <p:nvPr/>
          </p:nvGrpSpPr>
          <p:grpSpPr>
            <a:xfrm rot="10800000">
              <a:off x="7400812" y="184836"/>
              <a:ext cx="1506482" cy="1557748"/>
              <a:chOff x="1" y="-1917"/>
              <a:chExt cx="812800" cy="840460"/>
            </a:xfrm>
          </p:grpSpPr>
          <p:sp>
            <p:nvSpPr>
              <p:cNvPr id="114" name="Google Shape;114;p11"/>
              <p:cNvSpPr/>
              <p:nvPr/>
            </p:nvSpPr>
            <p:spPr>
              <a:xfrm>
                <a:off x="1" y="-1917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55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115" name="Google Shape;115;p11"/>
              <p:cNvSpPr txBox="1"/>
              <p:nvPr/>
            </p:nvSpPr>
            <p:spPr>
              <a:xfrm rot="10800000">
                <a:off x="60194" y="111468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r>
                  <a:rPr lang="ru-RU" sz="24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  <a:sym typeface="Calibri"/>
                  </a:rPr>
                  <a:t>2025</a:t>
                </a:r>
                <a:endParaRPr sz="24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</p:grpSp>
      </p:grpSp>
      <p:pic>
        <p:nvPicPr>
          <p:cNvPr id="116" name="Google Shape;116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08438" y="8571819"/>
            <a:ext cx="1702988" cy="1702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6540" y="26776"/>
            <a:ext cx="1702988" cy="17029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C8BDFA-79B1-998F-F5FA-61A70A645CCC}"/>
              </a:ext>
            </a:extLst>
          </p:cNvPr>
          <p:cNvSpPr txBox="1"/>
          <p:nvPr/>
        </p:nvSpPr>
        <p:spPr>
          <a:xfrm>
            <a:off x="1170131" y="967796"/>
            <a:ext cx="115998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466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 Проекта</a:t>
            </a:r>
            <a:endParaRPr lang="ru-RU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6B2CB-EFE4-21CF-53EA-3BF21F45643A}"/>
              </a:ext>
            </a:extLst>
          </p:cNvPr>
          <p:cNvSpPr txBox="1"/>
          <p:nvPr/>
        </p:nvSpPr>
        <p:spPr>
          <a:xfrm>
            <a:off x="1075494" y="2430049"/>
            <a:ext cx="1144686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№ 400 от 02.07.2021г. «О стратегии национальной безопасности Российской Федерации» 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№ 809 от 09.11.2022 г. «Об утверждении Основ государственной политики по сохранению и укреплению традиционных российских духовно-нравственных ценностей»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№ 314 от 08.05.2024г. «Об утверждении Основ государственной политики Российской Федерации в области исторического просвещения»</a:t>
            </a:r>
          </a:p>
        </p:txBody>
      </p:sp>
    </p:spTree>
    <p:extLst>
      <p:ext uri="{BB962C8B-B14F-4D97-AF65-F5344CB8AC3E}">
        <p14:creationId xmlns:p14="http://schemas.microsoft.com/office/powerpoint/2010/main" val="2002592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2F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14"/>
          <p:cNvGrpSpPr/>
          <p:nvPr/>
        </p:nvGrpSpPr>
        <p:grpSpPr>
          <a:xfrm>
            <a:off x="0" y="1136661"/>
            <a:ext cx="1839909" cy="7864465"/>
            <a:chOff x="0" y="-66675"/>
            <a:chExt cx="822142" cy="3514147"/>
          </a:xfrm>
        </p:grpSpPr>
        <p:sp>
          <p:nvSpPr>
            <p:cNvPr id="217" name="Google Shape;217;p14"/>
            <p:cNvSpPr/>
            <p:nvPr/>
          </p:nvSpPr>
          <p:spPr>
            <a:xfrm>
              <a:off x="0" y="0"/>
              <a:ext cx="822142" cy="3447472"/>
            </a:xfrm>
            <a:custGeom>
              <a:avLst/>
              <a:gdLst/>
              <a:ahLst/>
              <a:cxnLst/>
              <a:rect l="l" t="t" r="r" b="b"/>
              <a:pathLst>
                <a:path w="822142" h="3447472" extrusionOk="0">
                  <a:moveTo>
                    <a:pt x="0" y="0"/>
                  </a:moveTo>
                  <a:lnTo>
                    <a:pt x="822142" y="0"/>
                  </a:lnTo>
                  <a:lnTo>
                    <a:pt x="822142" y="3447472"/>
                  </a:lnTo>
                  <a:lnTo>
                    <a:pt x="0" y="3447472"/>
                  </a:ln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</p:sp>
        <p:sp>
          <p:nvSpPr>
            <p:cNvPr id="218" name="Google Shape;218;p14"/>
            <p:cNvSpPr txBox="1"/>
            <p:nvPr/>
          </p:nvSpPr>
          <p:spPr>
            <a:xfrm>
              <a:off x="0" y="-66675"/>
              <a:ext cx="822142" cy="3514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20AE6B-0137-126E-F0C8-AFAA5D001B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581" r="24512"/>
          <a:stretch/>
        </p:blipFill>
        <p:spPr>
          <a:xfrm>
            <a:off x="836389" y="2090875"/>
            <a:ext cx="5318160" cy="5492334"/>
          </a:xfrm>
          <a:prstGeom prst="rect">
            <a:avLst/>
          </a:prstGeom>
        </p:spPr>
      </p:pic>
      <p:grpSp>
        <p:nvGrpSpPr>
          <p:cNvPr id="220" name="Google Shape;220;p14"/>
          <p:cNvGrpSpPr/>
          <p:nvPr/>
        </p:nvGrpSpPr>
        <p:grpSpPr>
          <a:xfrm>
            <a:off x="4566506" y="4688130"/>
            <a:ext cx="9041725" cy="1718038"/>
            <a:chOff x="0" y="-66675"/>
            <a:chExt cx="3902425" cy="660714"/>
          </a:xfrm>
        </p:grpSpPr>
        <p:sp>
          <p:nvSpPr>
            <p:cNvPr id="221" name="Google Shape;221;p14"/>
            <p:cNvSpPr/>
            <p:nvPr/>
          </p:nvSpPr>
          <p:spPr>
            <a:xfrm>
              <a:off x="0" y="0"/>
              <a:ext cx="3902425" cy="594039"/>
            </a:xfrm>
            <a:custGeom>
              <a:avLst/>
              <a:gdLst/>
              <a:ahLst/>
              <a:cxnLst/>
              <a:rect l="l" t="t" r="r" b="b"/>
              <a:pathLst>
                <a:path w="3902425" h="594039" extrusionOk="0">
                  <a:moveTo>
                    <a:pt x="19946" y="0"/>
                  </a:moveTo>
                  <a:lnTo>
                    <a:pt x="3882480" y="0"/>
                  </a:lnTo>
                  <a:cubicBezTo>
                    <a:pt x="3893495" y="0"/>
                    <a:pt x="3902425" y="8930"/>
                    <a:pt x="3902425" y="19946"/>
                  </a:cubicBezTo>
                  <a:lnTo>
                    <a:pt x="3902425" y="574093"/>
                  </a:lnTo>
                  <a:cubicBezTo>
                    <a:pt x="3902425" y="585109"/>
                    <a:pt x="3893495" y="594039"/>
                    <a:pt x="3882480" y="594039"/>
                  </a:cubicBezTo>
                  <a:lnTo>
                    <a:pt x="19946" y="594039"/>
                  </a:lnTo>
                  <a:cubicBezTo>
                    <a:pt x="8930" y="594039"/>
                    <a:pt x="0" y="585109"/>
                    <a:pt x="0" y="574093"/>
                  </a:cubicBezTo>
                  <a:lnTo>
                    <a:pt x="0" y="19946"/>
                  </a:lnTo>
                  <a:cubicBezTo>
                    <a:pt x="0" y="8930"/>
                    <a:pt x="8930" y="0"/>
                    <a:pt x="19946" y="0"/>
                  </a:cubicBez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2" name="Google Shape;222;p14"/>
            <p:cNvSpPr txBox="1"/>
            <p:nvPr/>
          </p:nvSpPr>
          <p:spPr>
            <a:xfrm>
              <a:off x="0" y="-66675"/>
              <a:ext cx="3902425" cy="660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23" name="Google Shape;223;p14"/>
          <p:cNvCxnSpPr>
            <a:cxnSpLocks/>
          </p:cNvCxnSpPr>
          <p:nvPr/>
        </p:nvCxnSpPr>
        <p:spPr>
          <a:xfrm>
            <a:off x="13362747" y="839191"/>
            <a:ext cx="0" cy="8918763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4" name="Google Shape;224;p14"/>
          <p:cNvCxnSpPr/>
          <p:nvPr/>
        </p:nvCxnSpPr>
        <p:spPr>
          <a:xfrm>
            <a:off x="-56540" y="1208539"/>
            <a:ext cx="13772540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" name="Google Shape;225;p14"/>
          <p:cNvCxnSpPr/>
          <p:nvPr/>
        </p:nvCxnSpPr>
        <p:spPr>
          <a:xfrm>
            <a:off x="-56540" y="9313784"/>
            <a:ext cx="13772540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26" name="Google Shape;226;p14"/>
          <p:cNvGrpSpPr/>
          <p:nvPr/>
        </p:nvGrpSpPr>
        <p:grpSpPr>
          <a:xfrm>
            <a:off x="3352727" y="7602706"/>
            <a:ext cx="3755649" cy="613860"/>
            <a:chOff x="0" y="-66675"/>
            <a:chExt cx="1678169" cy="274297"/>
          </a:xfrm>
        </p:grpSpPr>
        <p:sp>
          <p:nvSpPr>
            <p:cNvPr id="227" name="Google Shape;227;p14"/>
            <p:cNvSpPr/>
            <p:nvPr/>
          </p:nvSpPr>
          <p:spPr>
            <a:xfrm>
              <a:off x="0" y="0"/>
              <a:ext cx="1678169" cy="207622"/>
            </a:xfrm>
            <a:custGeom>
              <a:avLst/>
              <a:gdLst/>
              <a:ahLst/>
              <a:cxnLst/>
              <a:rect l="l" t="t" r="r" b="b"/>
              <a:pathLst>
                <a:path w="1678169" h="207622" extrusionOk="0">
                  <a:moveTo>
                    <a:pt x="46382" y="0"/>
                  </a:moveTo>
                  <a:lnTo>
                    <a:pt x="1631788" y="0"/>
                  </a:lnTo>
                  <a:cubicBezTo>
                    <a:pt x="1657403" y="0"/>
                    <a:pt x="1678169" y="20766"/>
                    <a:pt x="1678169" y="46382"/>
                  </a:cubicBezTo>
                  <a:lnTo>
                    <a:pt x="1678169" y="161240"/>
                  </a:lnTo>
                  <a:cubicBezTo>
                    <a:pt x="1678169" y="186856"/>
                    <a:pt x="1657403" y="207622"/>
                    <a:pt x="1631788" y="207622"/>
                  </a:cubicBezTo>
                  <a:lnTo>
                    <a:pt x="46382" y="207622"/>
                  </a:lnTo>
                  <a:cubicBezTo>
                    <a:pt x="20766" y="207622"/>
                    <a:pt x="0" y="186856"/>
                    <a:pt x="0" y="161240"/>
                  </a:cubicBezTo>
                  <a:lnTo>
                    <a:pt x="0" y="46382"/>
                  </a:lnTo>
                  <a:cubicBezTo>
                    <a:pt x="0" y="20766"/>
                    <a:pt x="20766" y="0"/>
                    <a:pt x="46382" y="0"/>
                  </a:cubicBezTo>
                  <a:close/>
                </a:path>
              </a:pathLst>
            </a:custGeom>
            <a:solidFill>
              <a:srgbClr val="F1551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28" name="Google Shape;228;p14"/>
            <p:cNvSpPr txBox="1"/>
            <p:nvPr/>
          </p:nvSpPr>
          <p:spPr>
            <a:xfrm>
              <a:off x="0" y="-66675"/>
              <a:ext cx="1678169" cy="274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14"/>
          <p:cNvGrpSpPr/>
          <p:nvPr/>
        </p:nvGrpSpPr>
        <p:grpSpPr>
          <a:xfrm>
            <a:off x="2927292" y="8050329"/>
            <a:ext cx="2312024" cy="553291"/>
            <a:chOff x="0" y="-66675"/>
            <a:chExt cx="1033102" cy="247232"/>
          </a:xfrm>
        </p:grpSpPr>
        <p:sp>
          <p:nvSpPr>
            <p:cNvPr id="230" name="Google Shape;230;p14"/>
            <p:cNvSpPr/>
            <p:nvPr/>
          </p:nvSpPr>
          <p:spPr>
            <a:xfrm>
              <a:off x="0" y="0"/>
              <a:ext cx="1033101" cy="180557"/>
            </a:xfrm>
            <a:custGeom>
              <a:avLst/>
              <a:gdLst/>
              <a:ahLst/>
              <a:cxnLst/>
              <a:rect l="l" t="t" r="r" b="b"/>
              <a:pathLst>
                <a:path w="1033101" h="180557" extrusionOk="0">
                  <a:moveTo>
                    <a:pt x="75342" y="0"/>
                  </a:moveTo>
                  <a:lnTo>
                    <a:pt x="957759" y="0"/>
                  </a:lnTo>
                  <a:cubicBezTo>
                    <a:pt x="977741" y="0"/>
                    <a:pt x="996905" y="7938"/>
                    <a:pt x="1011034" y="22067"/>
                  </a:cubicBezTo>
                  <a:cubicBezTo>
                    <a:pt x="1025164" y="36197"/>
                    <a:pt x="1033101" y="55360"/>
                    <a:pt x="1033101" y="75342"/>
                  </a:cubicBezTo>
                  <a:lnTo>
                    <a:pt x="1033101" y="105215"/>
                  </a:lnTo>
                  <a:cubicBezTo>
                    <a:pt x="1033101" y="125197"/>
                    <a:pt x="1025164" y="144360"/>
                    <a:pt x="1011034" y="158490"/>
                  </a:cubicBezTo>
                  <a:cubicBezTo>
                    <a:pt x="996905" y="172619"/>
                    <a:pt x="977741" y="180557"/>
                    <a:pt x="957759" y="180557"/>
                  </a:cubicBezTo>
                  <a:lnTo>
                    <a:pt x="75342" y="180557"/>
                  </a:lnTo>
                  <a:cubicBezTo>
                    <a:pt x="55360" y="180557"/>
                    <a:pt x="36197" y="172619"/>
                    <a:pt x="22067" y="158490"/>
                  </a:cubicBezTo>
                  <a:cubicBezTo>
                    <a:pt x="7938" y="144360"/>
                    <a:pt x="0" y="125197"/>
                    <a:pt x="0" y="105215"/>
                  </a:cubicBezTo>
                  <a:lnTo>
                    <a:pt x="0" y="75342"/>
                  </a:lnTo>
                  <a:cubicBezTo>
                    <a:pt x="0" y="55360"/>
                    <a:pt x="7938" y="36197"/>
                    <a:pt x="22067" y="22067"/>
                  </a:cubicBezTo>
                  <a:cubicBezTo>
                    <a:pt x="36197" y="7938"/>
                    <a:pt x="55360" y="0"/>
                    <a:pt x="753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1" name="Google Shape;231;p14"/>
            <p:cNvSpPr txBox="1"/>
            <p:nvPr/>
          </p:nvSpPr>
          <p:spPr>
            <a:xfrm>
              <a:off x="0" y="-66675"/>
              <a:ext cx="1033102" cy="2472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14"/>
          <p:cNvSpPr txBox="1"/>
          <p:nvPr/>
        </p:nvSpPr>
        <p:spPr>
          <a:xfrm>
            <a:off x="6154549" y="1860562"/>
            <a:ext cx="6998881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Формирование общероссийской гражданской идентичности и укреплением общности Русского мира на основе традиционных российских духовно-нравственных и культурно-исторических ценностей.</a:t>
            </a:r>
            <a:endParaRPr sz="2800" i="1" dirty="0"/>
          </a:p>
        </p:txBody>
      </p:sp>
      <p:sp>
        <p:nvSpPr>
          <p:cNvPr id="233" name="Google Shape;233;p14"/>
          <p:cNvSpPr txBox="1"/>
          <p:nvPr/>
        </p:nvSpPr>
        <p:spPr>
          <a:xfrm>
            <a:off x="4676498" y="4901733"/>
            <a:ext cx="8931733" cy="14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Указ Президента Российской Федерации от 08.05.2024 № 314 </a:t>
            </a:r>
          </a:p>
          <a:p>
            <a:pPr algn="ctr">
              <a:lnSpc>
                <a:spcPct val="130000"/>
              </a:lnSpc>
            </a:pPr>
            <a:r>
              <a:rPr lang="ru-RU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«Об утверждении Основ государственной политики Российской Федерации в области исторического просвещения</a:t>
            </a:r>
            <a:endParaRPr sz="2400" dirty="0">
              <a:solidFill>
                <a:schemeClr val="bg1"/>
              </a:solidFill>
            </a:endParaRPr>
          </a:p>
        </p:txBody>
      </p:sp>
      <p:pic>
        <p:nvPicPr>
          <p:cNvPr id="234" name="Google Shape;23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7474" y="2298582"/>
            <a:ext cx="1044975" cy="104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950748" y="6824785"/>
            <a:ext cx="1624481" cy="161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72237" y="7526205"/>
            <a:ext cx="3458774" cy="11730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64D0CE-3382-26ED-C520-3ECAF649612B}"/>
              </a:ext>
            </a:extLst>
          </p:cNvPr>
          <p:cNvSpPr txBox="1"/>
          <p:nvPr/>
        </p:nvSpPr>
        <p:spPr>
          <a:xfrm>
            <a:off x="919954" y="-79212"/>
            <a:ext cx="120126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466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466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политика в области исторического просвещения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678107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2F1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3"/>
          <p:cNvGrpSpPr/>
          <p:nvPr/>
        </p:nvGrpSpPr>
        <p:grpSpPr>
          <a:xfrm>
            <a:off x="10976132" y="76461"/>
            <a:ext cx="2739868" cy="9679570"/>
            <a:chOff x="0" y="-66675"/>
            <a:chExt cx="1224279" cy="3514147"/>
          </a:xfrm>
        </p:grpSpPr>
        <p:sp>
          <p:nvSpPr>
            <p:cNvPr id="191" name="Google Shape;191;p13"/>
            <p:cNvSpPr/>
            <p:nvPr/>
          </p:nvSpPr>
          <p:spPr>
            <a:xfrm>
              <a:off x="0" y="0"/>
              <a:ext cx="1224279" cy="3447472"/>
            </a:xfrm>
            <a:custGeom>
              <a:avLst/>
              <a:gdLst/>
              <a:ahLst/>
              <a:cxnLst/>
              <a:rect l="l" t="t" r="r" b="b"/>
              <a:pathLst>
                <a:path w="1224279" h="3447472" extrusionOk="0">
                  <a:moveTo>
                    <a:pt x="0" y="0"/>
                  </a:moveTo>
                  <a:lnTo>
                    <a:pt x="1224279" y="0"/>
                  </a:lnTo>
                  <a:lnTo>
                    <a:pt x="1224279" y="3447472"/>
                  </a:lnTo>
                  <a:lnTo>
                    <a:pt x="0" y="3447472"/>
                  </a:ln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</p:sp>
        <p:sp>
          <p:nvSpPr>
            <p:cNvPr id="192" name="Google Shape;192;p13"/>
            <p:cNvSpPr txBox="1"/>
            <p:nvPr/>
          </p:nvSpPr>
          <p:spPr>
            <a:xfrm>
              <a:off x="0" y="-66675"/>
              <a:ext cx="1224279" cy="3514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4" name="Google Shape;194;p13"/>
          <p:cNvCxnSpPr>
            <a:cxnSpLocks/>
          </p:cNvCxnSpPr>
          <p:nvPr/>
        </p:nvCxnSpPr>
        <p:spPr>
          <a:xfrm flipV="1">
            <a:off x="0" y="9024357"/>
            <a:ext cx="13646283" cy="3168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5" name="Google Shape;195;p13"/>
          <p:cNvCxnSpPr>
            <a:cxnSpLocks/>
          </p:cNvCxnSpPr>
          <p:nvPr/>
        </p:nvCxnSpPr>
        <p:spPr>
          <a:xfrm>
            <a:off x="0" y="941114"/>
            <a:ext cx="13646283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6" name="Google Shape;196;p13"/>
          <p:cNvCxnSpPr>
            <a:cxnSpLocks/>
          </p:cNvCxnSpPr>
          <p:nvPr/>
        </p:nvCxnSpPr>
        <p:spPr>
          <a:xfrm>
            <a:off x="316102" y="447418"/>
            <a:ext cx="0" cy="9192971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7" name="Google Shape;207;p13"/>
          <p:cNvSpPr txBox="1"/>
          <p:nvPr/>
        </p:nvSpPr>
        <p:spPr>
          <a:xfrm>
            <a:off x="791290" y="2898599"/>
            <a:ext cx="6533355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l"/>
            <a:r>
              <a:rPr lang="ru-RU" sz="3600" b="1" dirty="0">
                <a:solidFill>
                  <a:srgbClr val="466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«Страна, забывшая свою культуру, историю, традиции и национальных героев - обречена на вымирание»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80F483-78D9-6C44-73A0-9F2BA7853384}"/>
              </a:ext>
            </a:extLst>
          </p:cNvPr>
          <p:cNvSpPr txBox="1"/>
          <p:nvPr/>
        </p:nvSpPr>
        <p:spPr>
          <a:xfrm>
            <a:off x="4439180" y="5726818"/>
            <a:ext cx="36940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1" dirty="0">
                <a:solidFill>
                  <a:srgbClr val="466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Л.Н. Толстой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86C5A1-2553-6114-6B2C-D5E243EA1B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161" t="-676" r="24954" b="676"/>
          <a:stretch/>
        </p:blipFill>
        <p:spPr>
          <a:xfrm>
            <a:off x="8605267" y="1230963"/>
            <a:ext cx="4561368" cy="6858000"/>
          </a:xfrm>
          <a:prstGeom prst="rect">
            <a:avLst/>
          </a:prstGeom>
        </p:spPr>
      </p:pic>
      <p:pic>
        <p:nvPicPr>
          <p:cNvPr id="211" name="Google Shape;21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15185" y="7297544"/>
            <a:ext cx="1747200" cy="1742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33718" y="373249"/>
            <a:ext cx="1844367" cy="1844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7508" y="747170"/>
            <a:ext cx="10331497" cy="1132658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Проекта:  </a:t>
            </a:r>
            <a:r>
              <a:rPr lang="ru-RU" sz="3200" b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3200" b="1" dirty="0">
                <a:solidFill>
                  <a:schemeClr val="tx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рганизация эффективной системы работы ДОО по историческому просвещению детей дошкольного возраста </a:t>
            </a:r>
            <a:endParaRPr lang="en-US" sz="3200" b="1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40" y="2443673"/>
            <a:ext cx="13224919" cy="6527007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Обеспечить конструктивное взаимодействие всех участников реализации проекта.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структуру системы работы по историческому просвещению детей дошкольного возраста.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Повысить профессиональную грамотность педагогов по реализации направления «Историческое просвещение детей дошкольного возраста».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 тематические циклы (тематический план) по шести направлениям исторического просвещения дошкольников в ДОО.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Разработать/подобрать методические и дидактические материалы по историческому просвещению детей дошкольного возраста по шести направлениям. Познакомить педагогов проектной группы с наработанными методическими ресурсами, подходами в их использовании.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 практические навыки реализации шести направлений исторического просвещения дошкольников у участников проектной группы, используя разработанную систему и методический ресурсы.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Организовать продуктивное взаимодействие с семьями воспитанников по направлению «Историческое просвещение детей дошкольного возраста»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Протестировать и внедрить инновационный продукт  в ДОО.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Транслировать опыт проектной группы</a:t>
            </a:r>
            <a:r>
              <a:rPr lang="ru-RU" sz="23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через организацию открытых методических мероприятий, участие в конференциях, издательскую деятельность, создание страницы проекта на официальных сайтах дошкольных организаций участников. Внедрить инновационный продукт на муниципальном уровне.</a:t>
            </a:r>
            <a:endParaRPr lang="en-US" sz="23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294D89-4B92-4C25-93C3-28017F1D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A35B9B5-7208-AABE-0D34-9F8A038C21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9144" r="191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149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2F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17"/>
          <p:cNvGrpSpPr/>
          <p:nvPr/>
        </p:nvGrpSpPr>
        <p:grpSpPr>
          <a:xfrm>
            <a:off x="0" y="1136661"/>
            <a:ext cx="2711694" cy="7864465"/>
            <a:chOff x="0" y="-66675"/>
            <a:chExt cx="1211690" cy="3514147"/>
          </a:xfrm>
        </p:grpSpPr>
        <p:sp>
          <p:nvSpPr>
            <p:cNvPr id="343" name="Google Shape;343;p17"/>
            <p:cNvSpPr/>
            <p:nvPr/>
          </p:nvSpPr>
          <p:spPr>
            <a:xfrm>
              <a:off x="0" y="0"/>
              <a:ext cx="1211690" cy="3447472"/>
            </a:xfrm>
            <a:custGeom>
              <a:avLst/>
              <a:gdLst/>
              <a:ahLst/>
              <a:cxnLst/>
              <a:rect l="l" t="t" r="r" b="b"/>
              <a:pathLst>
                <a:path w="1211690" h="3447472" extrusionOk="0">
                  <a:moveTo>
                    <a:pt x="0" y="0"/>
                  </a:moveTo>
                  <a:lnTo>
                    <a:pt x="1211690" y="0"/>
                  </a:lnTo>
                  <a:lnTo>
                    <a:pt x="1211690" y="3447472"/>
                  </a:lnTo>
                  <a:lnTo>
                    <a:pt x="0" y="3447472"/>
                  </a:ln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</p:sp>
        <p:sp>
          <p:nvSpPr>
            <p:cNvPr id="344" name="Google Shape;344;p17"/>
            <p:cNvSpPr txBox="1"/>
            <p:nvPr/>
          </p:nvSpPr>
          <p:spPr>
            <a:xfrm>
              <a:off x="0" y="-66675"/>
              <a:ext cx="1211690" cy="3514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46" name="Google Shape;346;p17"/>
          <p:cNvCxnSpPr>
            <a:cxnSpLocks/>
          </p:cNvCxnSpPr>
          <p:nvPr/>
        </p:nvCxnSpPr>
        <p:spPr>
          <a:xfrm>
            <a:off x="13075920" y="0"/>
            <a:ext cx="169817" cy="1028700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7" name="Google Shape;347;p17"/>
          <p:cNvCxnSpPr/>
          <p:nvPr/>
        </p:nvCxnSpPr>
        <p:spPr>
          <a:xfrm>
            <a:off x="-56540" y="431662"/>
            <a:ext cx="13772540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8" name="Google Shape;348;p17"/>
          <p:cNvCxnSpPr/>
          <p:nvPr/>
        </p:nvCxnSpPr>
        <p:spPr>
          <a:xfrm>
            <a:off x="-28270" y="9796715"/>
            <a:ext cx="13772540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351" name="Google Shape;351;p17"/>
          <p:cNvGrpSpPr/>
          <p:nvPr/>
        </p:nvGrpSpPr>
        <p:grpSpPr>
          <a:xfrm>
            <a:off x="833869" y="8802003"/>
            <a:ext cx="3755649" cy="613860"/>
            <a:chOff x="0" y="-66675"/>
            <a:chExt cx="1678169" cy="274297"/>
          </a:xfrm>
        </p:grpSpPr>
        <p:sp>
          <p:nvSpPr>
            <p:cNvPr id="352" name="Google Shape;352;p17"/>
            <p:cNvSpPr/>
            <p:nvPr/>
          </p:nvSpPr>
          <p:spPr>
            <a:xfrm>
              <a:off x="0" y="0"/>
              <a:ext cx="1678169" cy="207622"/>
            </a:xfrm>
            <a:custGeom>
              <a:avLst/>
              <a:gdLst/>
              <a:ahLst/>
              <a:cxnLst/>
              <a:rect l="l" t="t" r="r" b="b"/>
              <a:pathLst>
                <a:path w="1678169" h="207622" extrusionOk="0">
                  <a:moveTo>
                    <a:pt x="46382" y="0"/>
                  </a:moveTo>
                  <a:lnTo>
                    <a:pt x="1631788" y="0"/>
                  </a:lnTo>
                  <a:cubicBezTo>
                    <a:pt x="1657403" y="0"/>
                    <a:pt x="1678169" y="20766"/>
                    <a:pt x="1678169" y="46382"/>
                  </a:cubicBezTo>
                  <a:lnTo>
                    <a:pt x="1678169" y="161240"/>
                  </a:lnTo>
                  <a:cubicBezTo>
                    <a:pt x="1678169" y="186856"/>
                    <a:pt x="1657403" y="207622"/>
                    <a:pt x="1631788" y="207622"/>
                  </a:cubicBezTo>
                  <a:lnTo>
                    <a:pt x="46382" y="207622"/>
                  </a:lnTo>
                  <a:cubicBezTo>
                    <a:pt x="20766" y="207622"/>
                    <a:pt x="0" y="186856"/>
                    <a:pt x="0" y="161240"/>
                  </a:cubicBezTo>
                  <a:lnTo>
                    <a:pt x="0" y="46382"/>
                  </a:lnTo>
                  <a:cubicBezTo>
                    <a:pt x="0" y="20766"/>
                    <a:pt x="20766" y="0"/>
                    <a:pt x="46382" y="0"/>
                  </a:cubicBezTo>
                  <a:close/>
                </a:path>
              </a:pathLst>
            </a:custGeom>
            <a:solidFill>
              <a:srgbClr val="F1551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3" name="Google Shape;353;p17"/>
            <p:cNvSpPr txBox="1"/>
            <p:nvPr/>
          </p:nvSpPr>
          <p:spPr>
            <a:xfrm>
              <a:off x="0" y="-66675"/>
              <a:ext cx="1678169" cy="274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17"/>
          <p:cNvGrpSpPr/>
          <p:nvPr/>
        </p:nvGrpSpPr>
        <p:grpSpPr>
          <a:xfrm>
            <a:off x="121948" y="8308665"/>
            <a:ext cx="3755649" cy="613860"/>
            <a:chOff x="0" y="-66675"/>
            <a:chExt cx="1678169" cy="274297"/>
          </a:xfrm>
        </p:grpSpPr>
        <p:sp>
          <p:nvSpPr>
            <p:cNvPr id="355" name="Google Shape;355;p17"/>
            <p:cNvSpPr/>
            <p:nvPr/>
          </p:nvSpPr>
          <p:spPr>
            <a:xfrm>
              <a:off x="0" y="0"/>
              <a:ext cx="1678169" cy="207622"/>
            </a:xfrm>
            <a:custGeom>
              <a:avLst/>
              <a:gdLst/>
              <a:ahLst/>
              <a:cxnLst/>
              <a:rect l="l" t="t" r="r" b="b"/>
              <a:pathLst>
                <a:path w="1678169" h="207622" extrusionOk="0">
                  <a:moveTo>
                    <a:pt x="46382" y="0"/>
                  </a:moveTo>
                  <a:lnTo>
                    <a:pt x="1631788" y="0"/>
                  </a:lnTo>
                  <a:cubicBezTo>
                    <a:pt x="1657403" y="0"/>
                    <a:pt x="1678169" y="20766"/>
                    <a:pt x="1678169" y="46382"/>
                  </a:cubicBezTo>
                  <a:lnTo>
                    <a:pt x="1678169" y="161240"/>
                  </a:lnTo>
                  <a:cubicBezTo>
                    <a:pt x="1678169" y="186856"/>
                    <a:pt x="1657403" y="207622"/>
                    <a:pt x="1631788" y="207622"/>
                  </a:cubicBezTo>
                  <a:lnTo>
                    <a:pt x="46382" y="207622"/>
                  </a:lnTo>
                  <a:cubicBezTo>
                    <a:pt x="20766" y="207622"/>
                    <a:pt x="0" y="186856"/>
                    <a:pt x="0" y="161240"/>
                  </a:cubicBezTo>
                  <a:lnTo>
                    <a:pt x="0" y="46382"/>
                  </a:lnTo>
                  <a:cubicBezTo>
                    <a:pt x="0" y="20766"/>
                    <a:pt x="20766" y="0"/>
                    <a:pt x="46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6" name="Google Shape;356;p17"/>
            <p:cNvSpPr txBox="1"/>
            <p:nvPr/>
          </p:nvSpPr>
          <p:spPr>
            <a:xfrm>
              <a:off x="0" y="-66675"/>
              <a:ext cx="1678169" cy="274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3" name="Google Shape;37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270" y="1849351"/>
            <a:ext cx="1476473" cy="1481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7">
            <a:extLst>
              <a:ext uri="{FF2B5EF4-FFF2-40B4-BE49-F238E27FC236}">
                <a16:creationId xmlns:a16="http://schemas.microsoft.com/office/drawing/2014/main" id="{365D8F11-3E88-5E2E-311B-BD21E0A50E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71" y="1310395"/>
            <a:ext cx="4546729" cy="6415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357" name="Google Shape;357;p17"/>
          <p:cNvGrpSpPr/>
          <p:nvPr/>
        </p:nvGrpSpPr>
        <p:grpSpPr>
          <a:xfrm>
            <a:off x="332252" y="1244468"/>
            <a:ext cx="1667521" cy="613860"/>
            <a:chOff x="0" y="-66675"/>
            <a:chExt cx="745113" cy="274297"/>
          </a:xfrm>
        </p:grpSpPr>
        <p:sp>
          <p:nvSpPr>
            <p:cNvPr id="358" name="Google Shape;358;p17"/>
            <p:cNvSpPr/>
            <p:nvPr/>
          </p:nvSpPr>
          <p:spPr>
            <a:xfrm>
              <a:off x="0" y="0"/>
              <a:ext cx="745113" cy="207622"/>
            </a:xfrm>
            <a:custGeom>
              <a:avLst/>
              <a:gdLst/>
              <a:ahLst/>
              <a:cxnLst/>
              <a:rect l="l" t="t" r="r" b="b"/>
              <a:pathLst>
                <a:path w="745113" h="207622" extrusionOk="0">
                  <a:moveTo>
                    <a:pt x="103811" y="0"/>
                  </a:moveTo>
                  <a:lnTo>
                    <a:pt x="641302" y="0"/>
                  </a:lnTo>
                  <a:cubicBezTo>
                    <a:pt x="668834" y="0"/>
                    <a:pt x="695239" y="10937"/>
                    <a:pt x="714707" y="30405"/>
                  </a:cubicBezTo>
                  <a:cubicBezTo>
                    <a:pt x="734175" y="49874"/>
                    <a:pt x="745113" y="76278"/>
                    <a:pt x="745113" y="103811"/>
                  </a:cubicBezTo>
                  <a:lnTo>
                    <a:pt x="745113" y="103811"/>
                  </a:lnTo>
                  <a:cubicBezTo>
                    <a:pt x="745113" y="131343"/>
                    <a:pt x="734175" y="157748"/>
                    <a:pt x="714707" y="177216"/>
                  </a:cubicBezTo>
                  <a:cubicBezTo>
                    <a:pt x="695239" y="196684"/>
                    <a:pt x="668834" y="207622"/>
                    <a:pt x="641302" y="207622"/>
                  </a:cubicBezTo>
                  <a:lnTo>
                    <a:pt x="103811" y="207622"/>
                  </a:lnTo>
                  <a:cubicBezTo>
                    <a:pt x="76278" y="207622"/>
                    <a:pt x="49874" y="196684"/>
                    <a:pt x="30405" y="177216"/>
                  </a:cubicBezTo>
                  <a:cubicBezTo>
                    <a:pt x="10937" y="157748"/>
                    <a:pt x="0" y="131343"/>
                    <a:pt x="0" y="103811"/>
                  </a:cubicBezTo>
                  <a:lnTo>
                    <a:pt x="0" y="103811"/>
                  </a:lnTo>
                  <a:cubicBezTo>
                    <a:pt x="0" y="76278"/>
                    <a:pt x="10937" y="49874"/>
                    <a:pt x="30405" y="30405"/>
                  </a:cubicBezTo>
                  <a:cubicBezTo>
                    <a:pt x="49874" y="10937"/>
                    <a:pt x="76278" y="0"/>
                    <a:pt x="103811" y="0"/>
                  </a:cubicBezTo>
                  <a:close/>
                </a:path>
              </a:pathLst>
            </a:custGeom>
            <a:solidFill>
              <a:srgbClr val="F1551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59" name="Google Shape;359;p17"/>
            <p:cNvSpPr txBox="1"/>
            <p:nvPr/>
          </p:nvSpPr>
          <p:spPr>
            <a:xfrm>
              <a:off x="0" y="-66675"/>
              <a:ext cx="745113" cy="274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17470A0-7EF7-C7D9-1486-A9FCF2E0CD82}"/>
              </a:ext>
            </a:extLst>
          </p:cNvPr>
          <p:cNvSpPr txBox="1"/>
          <p:nvPr/>
        </p:nvSpPr>
        <p:spPr>
          <a:xfrm>
            <a:off x="2270520" y="6395518"/>
            <a:ext cx="3414114" cy="12311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960000"/>
                </a:solidFill>
              </a:rPr>
              <a:t>ЦЕЛЕВОЙ ПОКАЗАТЕЛЬ</a:t>
            </a:r>
            <a:r>
              <a:rPr lang="ru-RU" sz="1800" b="1" dirty="0">
                <a:solidFill>
                  <a:srgbClr val="960000"/>
                </a:solidFill>
              </a:rPr>
              <a:t>:</a:t>
            </a:r>
          </a:p>
          <a:p>
            <a:pPr algn="ctr"/>
            <a:r>
              <a:rPr lang="ru-RU" sz="1400" b="1" dirty="0">
                <a:solidFill>
                  <a:srgbClr val="2E5358"/>
                </a:solidFill>
              </a:rPr>
              <a:t>Сохранение и укрепление традиционных ценностей, обеспечение их передачи от поколения к поколению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868832-3CDE-1D8E-9B58-8215047404A2}"/>
              </a:ext>
            </a:extLst>
          </p:cNvPr>
          <p:cNvSpPr/>
          <p:nvPr/>
        </p:nvSpPr>
        <p:spPr>
          <a:xfrm>
            <a:off x="6039489" y="1061980"/>
            <a:ext cx="6842642" cy="119400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идея Проекта: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разработать систему по историческому просвещению детей дошкольного возраста в ДОО по направлениям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3DAEC9C-EA2E-C701-028C-9F637E9391FF}"/>
              </a:ext>
            </a:extLst>
          </p:cNvPr>
          <p:cNvSpPr/>
          <p:nvPr/>
        </p:nvSpPr>
        <p:spPr>
          <a:xfrm>
            <a:off x="6085746" y="2836162"/>
            <a:ext cx="6842642" cy="262426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Проекта: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исходя из государственной политики в области исторического просвещения, проектной группой будет разработана система по историческому просвещению дошкольников, подобран методический материал по шести направлениям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DC65C5-F783-9FE9-7163-7DEE2D42186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8739" r="30166" b="3639"/>
          <a:stretch/>
        </p:blipFill>
        <p:spPr>
          <a:xfrm>
            <a:off x="2829332" y="939128"/>
            <a:ext cx="1426933" cy="180136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76F58BC-660C-5B80-E1BF-BADF4488528B}"/>
              </a:ext>
            </a:extLst>
          </p:cNvPr>
          <p:cNvSpPr/>
          <p:nvPr/>
        </p:nvSpPr>
        <p:spPr>
          <a:xfrm>
            <a:off x="6136384" y="6067503"/>
            <a:ext cx="6842642" cy="264957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 algn="just"/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значимость: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имеет практико-ориентированную направленность и будет полезным руководителям, старшим воспитателям, педагогическим работникам ДОО по историческому просвещению детей дошкольного возраста в более полном объеме.</a:t>
            </a:r>
          </a:p>
          <a:p>
            <a:pPr lvl="0" algn="just"/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1" name="Google Shape;37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438527" y="8784546"/>
            <a:ext cx="1258725" cy="1262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29657" y="8106396"/>
            <a:ext cx="4366144" cy="1481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2F1"/>
        </a:solidFill>
        <a:effectLst/>
      </p:bgPr>
    </p:bg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6" name="Рисунок 545">
            <a:extLst>
              <a:ext uri="{FF2B5EF4-FFF2-40B4-BE49-F238E27FC236}">
                <a16:creationId xmlns:a16="http://schemas.microsoft.com/office/drawing/2014/main" id="{D805F188-8BDB-EC04-E834-4D3B51C2E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304" y="8423734"/>
            <a:ext cx="7748688" cy="993734"/>
          </a:xfrm>
          <a:prstGeom prst="rect">
            <a:avLst/>
          </a:prstGeom>
        </p:spPr>
      </p:pic>
      <p:grpSp>
        <p:nvGrpSpPr>
          <p:cNvPr id="500" name="Google Shape;503;p21">
            <a:extLst>
              <a:ext uri="{FF2B5EF4-FFF2-40B4-BE49-F238E27FC236}">
                <a16:creationId xmlns:a16="http://schemas.microsoft.com/office/drawing/2014/main" id="{524004A9-C0F2-4614-3E00-993ABF48F9A3}"/>
              </a:ext>
            </a:extLst>
          </p:cNvPr>
          <p:cNvGrpSpPr/>
          <p:nvPr/>
        </p:nvGrpSpPr>
        <p:grpSpPr>
          <a:xfrm rot="-5400000">
            <a:off x="4837271" y="3609870"/>
            <a:ext cx="997292" cy="7748690"/>
            <a:chOff x="0" y="-66675"/>
            <a:chExt cx="1131294" cy="2140715"/>
          </a:xfrm>
        </p:grpSpPr>
        <p:sp>
          <p:nvSpPr>
            <p:cNvPr id="501" name="Google Shape;504;p21">
              <a:extLst>
                <a:ext uri="{FF2B5EF4-FFF2-40B4-BE49-F238E27FC236}">
                  <a16:creationId xmlns:a16="http://schemas.microsoft.com/office/drawing/2014/main" id="{49BCD110-87B7-5486-C449-8018D77CD914}"/>
                </a:ext>
              </a:extLst>
            </p:cNvPr>
            <p:cNvSpPr/>
            <p:nvPr/>
          </p:nvSpPr>
          <p:spPr>
            <a:xfrm>
              <a:off x="0" y="0"/>
              <a:ext cx="1131294" cy="2074040"/>
            </a:xfrm>
            <a:custGeom>
              <a:avLst/>
              <a:gdLst/>
              <a:ahLst/>
              <a:cxnLst/>
              <a:rect l="l" t="t" r="r" b="b"/>
              <a:pathLst>
                <a:path w="1131294" h="2074040" extrusionOk="0">
                  <a:moveTo>
                    <a:pt x="68803" y="0"/>
                  </a:moveTo>
                  <a:lnTo>
                    <a:pt x="1062491" y="0"/>
                  </a:lnTo>
                  <a:cubicBezTo>
                    <a:pt x="1080739" y="0"/>
                    <a:pt x="1098239" y="7249"/>
                    <a:pt x="1111142" y="20152"/>
                  </a:cubicBezTo>
                  <a:cubicBezTo>
                    <a:pt x="1124045" y="33055"/>
                    <a:pt x="1131294" y="50555"/>
                    <a:pt x="1131294" y="68803"/>
                  </a:cubicBezTo>
                  <a:lnTo>
                    <a:pt x="1131294" y="2005237"/>
                  </a:lnTo>
                  <a:cubicBezTo>
                    <a:pt x="1131294" y="2023485"/>
                    <a:pt x="1124045" y="2040985"/>
                    <a:pt x="1111142" y="2053888"/>
                  </a:cubicBezTo>
                  <a:cubicBezTo>
                    <a:pt x="1098239" y="2066791"/>
                    <a:pt x="1080739" y="2074040"/>
                    <a:pt x="1062491" y="2074040"/>
                  </a:cubicBezTo>
                  <a:lnTo>
                    <a:pt x="68803" y="2074040"/>
                  </a:lnTo>
                  <a:cubicBezTo>
                    <a:pt x="50555" y="2074040"/>
                    <a:pt x="33055" y="2066791"/>
                    <a:pt x="20152" y="2053888"/>
                  </a:cubicBezTo>
                  <a:cubicBezTo>
                    <a:pt x="7249" y="2040985"/>
                    <a:pt x="0" y="2023485"/>
                    <a:pt x="0" y="2005237"/>
                  </a:cubicBezTo>
                  <a:lnTo>
                    <a:pt x="0" y="68803"/>
                  </a:lnTo>
                  <a:cubicBezTo>
                    <a:pt x="0" y="50555"/>
                    <a:pt x="7249" y="33055"/>
                    <a:pt x="20152" y="20152"/>
                  </a:cubicBezTo>
                  <a:cubicBezTo>
                    <a:pt x="33055" y="7249"/>
                    <a:pt x="50555" y="0"/>
                    <a:pt x="68803" y="0"/>
                  </a:cubicBez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2" name="Google Shape;505;p21">
              <a:extLst>
                <a:ext uri="{FF2B5EF4-FFF2-40B4-BE49-F238E27FC236}">
                  <a16:creationId xmlns:a16="http://schemas.microsoft.com/office/drawing/2014/main" id="{443203BD-80FE-A7D6-331B-C54689597DCA}"/>
                </a:ext>
              </a:extLst>
            </p:cNvPr>
            <p:cNvSpPr txBox="1"/>
            <p:nvPr/>
          </p:nvSpPr>
          <p:spPr>
            <a:xfrm>
              <a:off x="0" y="-66675"/>
              <a:ext cx="1131294" cy="2140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7" name="Google Shape;503;p21">
            <a:extLst>
              <a:ext uri="{FF2B5EF4-FFF2-40B4-BE49-F238E27FC236}">
                <a16:creationId xmlns:a16="http://schemas.microsoft.com/office/drawing/2014/main" id="{37FE4DEE-02F8-DD88-84E2-2D1C64D3A6B2}"/>
              </a:ext>
            </a:extLst>
          </p:cNvPr>
          <p:cNvGrpSpPr/>
          <p:nvPr/>
        </p:nvGrpSpPr>
        <p:grpSpPr>
          <a:xfrm rot="-5400000">
            <a:off x="8342402" y="1668705"/>
            <a:ext cx="997292" cy="8647019"/>
            <a:chOff x="0" y="-66675"/>
            <a:chExt cx="1131294" cy="2140715"/>
          </a:xfrm>
        </p:grpSpPr>
        <p:sp>
          <p:nvSpPr>
            <p:cNvPr id="498" name="Google Shape;504;p21">
              <a:extLst>
                <a:ext uri="{FF2B5EF4-FFF2-40B4-BE49-F238E27FC236}">
                  <a16:creationId xmlns:a16="http://schemas.microsoft.com/office/drawing/2014/main" id="{FA821D06-D8D1-2500-B39A-14ADDE813851}"/>
                </a:ext>
              </a:extLst>
            </p:cNvPr>
            <p:cNvSpPr/>
            <p:nvPr/>
          </p:nvSpPr>
          <p:spPr>
            <a:xfrm>
              <a:off x="0" y="0"/>
              <a:ext cx="1131294" cy="2074040"/>
            </a:xfrm>
            <a:custGeom>
              <a:avLst/>
              <a:gdLst/>
              <a:ahLst/>
              <a:cxnLst/>
              <a:rect l="l" t="t" r="r" b="b"/>
              <a:pathLst>
                <a:path w="1131294" h="2074040" extrusionOk="0">
                  <a:moveTo>
                    <a:pt x="68803" y="0"/>
                  </a:moveTo>
                  <a:lnTo>
                    <a:pt x="1062491" y="0"/>
                  </a:lnTo>
                  <a:cubicBezTo>
                    <a:pt x="1080739" y="0"/>
                    <a:pt x="1098239" y="7249"/>
                    <a:pt x="1111142" y="20152"/>
                  </a:cubicBezTo>
                  <a:cubicBezTo>
                    <a:pt x="1124045" y="33055"/>
                    <a:pt x="1131294" y="50555"/>
                    <a:pt x="1131294" y="68803"/>
                  </a:cubicBezTo>
                  <a:lnTo>
                    <a:pt x="1131294" y="2005237"/>
                  </a:lnTo>
                  <a:cubicBezTo>
                    <a:pt x="1131294" y="2023485"/>
                    <a:pt x="1124045" y="2040985"/>
                    <a:pt x="1111142" y="2053888"/>
                  </a:cubicBezTo>
                  <a:cubicBezTo>
                    <a:pt x="1098239" y="2066791"/>
                    <a:pt x="1080739" y="2074040"/>
                    <a:pt x="1062491" y="2074040"/>
                  </a:cubicBezTo>
                  <a:lnTo>
                    <a:pt x="68803" y="2074040"/>
                  </a:lnTo>
                  <a:cubicBezTo>
                    <a:pt x="50555" y="2074040"/>
                    <a:pt x="33055" y="2066791"/>
                    <a:pt x="20152" y="2053888"/>
                  </a:cubicBezTo>
                  <a:cubicBezTo>
                    <a:pt x="7249" y="2040985"/>
                    <a:pt x="0" y="2023485"/>
                    <a:pt x="0" y="2005237"/>
                  </a:cubicBezTo>
                  <a:lnTo>
                    <a:pt x="0" y="68803"/>
                  </a:lnTo>
                  <a:cubicBezTo>
                    <a:pt x="0" y="50555"/>
                    <a:pt x="7249" y="33055"/>
                    <a:pt x="20152" y="20152"/>
                  </a:cubicBezTo>
                  <a:cubicBezTo>
                    <a:pt x="33055" y="7249"/>
                    <a:pt x="50555" y="0"/>
                    <a:pt x="68803" y="0"/>
                  </a:cubicBez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9" name="Google Shape;505;p21">
              <a:extLst>
                <a:ext uri="{FF2B5EF4-FFF2-40B4-BE49-F238E27FC236}">
                  <a16:creationId xmlns:a16="http://schemas.microsoft.com/office/drawing/2014/main" id="{60E2C57C-6817-146C-467D-70BB2E9F19C1}"/>
                </a:ext>
              </a:extLst>
            </p:cNvPr>
            <p:cNvSpPr txBox="1"/>
            <p:nvPr/>
          </p:nvSpPr>
          <p:spPr>
            <a:xfrm>
              <a:off x="0" y="-66675"/>
              <a:ext cx="1131294" cy="2140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4" name="Google Shape;503;p21">
            <a:extLst>
              <a:ext uri="{FF2B5EF4-FFF2-40B4-BE49-F238E27FC236}">
                <a16:creationId xmlns:a16="http://schemas.microsoft.com/office/drawing/2014/main" id="{6ACC82EF-889A-2668-CF32-A491277AA9A9}"/>
              </a:ext>
            </a:extLst>
          </p:cNvPr>
          <p:cNvGrpSpPr/>
          <p:nvPr/>
        </p:nvGrpSpPr>
        <p:grpSpPr>
          <a:xfrm rot="-5400000">
            <a:off x="4779113" y="806822"/>
            <a:ext cx="997292" cy="7641859"/>
            <a:chOff x="0" y="-66675"/>
            <a:chExt cx="1131294" cy="2140715"/>
          </a:xfrm>
        </p:grpSpPr>
        <p:sp>
          <p:nvSpPr>
            <p:cNvPr id="495" name="Google Shape;504;p21">
              <a:extLst>
                <a:ext uri="{FF2B5EF4-FFF2-40B4-BE49-F238E27FC236}">
                  <a16:creationId xmlns:a16="http://schemas.microsoft.com/office/drawing/2014/main" id="{2B38336B-6605-614C-E39C-F185192AA95E}"/>
                </a:ext>
              </a:extLst>
            </p:cNvPr>
            <p:cNvSpPr/>
            <p:nvPr/>
          </p:nvSpPr>
          <p:spPr>
            <a:xfrm>
              <a:off x="0" y="0"/>
              <a:ext cx="1131294" cy="2074040"/>
            </a:xfrm>
            <a:custGeom>
              <a:avLst/>
              <a:gdLst/>
              <a:ahLst/>
              <a:cxnLst/>
              <a:rect l="l" t="t" r="r" b="b"/>
              <a:pathLst>
                <a:path w="1131294" h="2074040" extrusionOk="0">
                  <a:moveTo>
                    <a:pt x="68803" y="0"/>
                  </a:moveTo>
                  <a:lnTo>
                    <a:pt x="1062491" y="0"/>
                  </a:lnTo>
                  <a:cubicBezTo>
                    <a:pt x="1080739" y="0"/>
                    <a:pt x="1098239" y="7249"/>
                    <a:pt x="1111142" y="20152"/>
                  </a:cubicBezTo>
                  <a:cubicBezTo>
                    <a:pt x="1124045" y="33055"/>
                    <a:pt x="1131294" y="50555"/>
                    <a:pt x="1131294" y="68803"/>
                  </a:cubicBezTo>
                  <a:lnTo>
                    <a:pt x="1131294" y="2005237"/>
                  </a:lnTo>
                  <a:cubicBezTo>
                    <a:pt x="1131294" y="2023485"/>
                    <a:pt x="1124045" y="2040985"/>
                    <a:pt x="1111142" y="2053888"/>
                  </a:cubicBezTo>
                  <a:cubicBezTo>
                    <a:pt x="1098239" y="2066791"/>
                    <a:pt x="1080739" y="2074040"/>
                    <a:pt x="1062491" y="2074040"/>
                  </a:cubicBezTo>
                  <a:lnTo>
                    <a:pt x="68803" y="2074040"/>
                  </a:lnTo>
                  <a:cubicBezTo>
                    <a:pt x="50555" y="2074040"/>
                    <a:pt x="33055" y="2066791"/>
                    <a:pt x="20152" y="2053888"/>
                  </a:cubicBezTo>
                  <a:cubicBezTo>
                    <a:pt x="7249" y="2040985"/>
                    <a:pt x="0" y="2023485"/>
                    <a:pt x="0" y="2005237"/>
                  </a:cubicBezTo>
                  <a:lnTo>
                    <a:pt x="0" y="68803"/>
                  </a:lnTo>
                  <a:cubicBezTo>
                    <a:pt x="0" y="50555"/>
                    <a:pt x="7249" y="33055"/>
                    <a:pt x="20152" y="20152"/>
                  </a:cubicBezTo>
                  <a:cubicBezTo>
                    <a:pt x="33055" y="7249"/>
                    <a:pt x="50555" y="0"/>
                    <a:pt x="68803" y="0"/>
                  </a:cubicBez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96" name="Google Shape;505;p21">
              <a:extLst>
                <a:ext uri="{FF2B5EF4-FFF2-40B4-BE49-F238E27FC236}">
                  <a16:creationId xmlns:a16="http://schemas.microsoft.com/office/drawing/2014/main" id="{F8465011-AD3F-B397-0040-D8A7E4F0D0DA}"/>
                </a:ext>
              </a:extLst>
            </p:cNvPr>
            <p:cNvSpPr txBox="1"/>
            <p:nvPr/>
          </p:nvSpPr>
          <p:spPr>
            <a:xfrm>
              <a:off x="0" y="-66675"/>
              <a:ext cx="1131294" cy="2140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TextBox 548">
            <a:extLst>
              <a:ext uri="{FF2B5EF4-FFF2-40B4-BE49-F238E27FC236}">
                <a16:creationId xmlns:a16="http://schemas.microsoft.com/office/drawing/2014/main" id="{67DEE50A-8808-BFEB-6C7B-2D1F47891CCA}"/>
              </a:ext>
            </a:extLst>
          </p:cNvPr>
          <p:cNvSpPr txBox="1"/>
          <p:nvPr/>
        </p:nvSpPr>
        <p:spPr>
          <a:xfrm>
            <a:off x="1286575" y="4072294"/>
            <a:ext cx="722676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«Популяризация достижений отечественной науки и культуры» </a:t>
            </a:r>
          </a:p>
        </p:txBody>
      </p:sp>
      <p:grpSp>
        <p:nvGrpSpPr>
          <p:cNvPr id="503" name="Google Shape;503;p21"/>
          <p:cNvGrpSpPr/>
          <p:nvPr/>
        </p:nvGrpSpPr>
        <p:grpSpPr>
          <a:xfrm rot="-5400000">
            <a:off x="4658998" y="-1970109"/>
            <a:ext cx="997292" cy="7749881"/>
            <a:chOff x="0" y="-66675"/>
            <a:chExt cx="1131294" cy="2140715"/>
          </a:xfrm>
        </p:grpSpPr>
        <p:sp>
          <p:nvSpPr>
            <p:cNvPr id="504" name="Google Shape;504;p21"/>
            <p:cNvSpPr/>
            <p:nvPr/>
          </p:nvSpPr>
          <p:spPr>
            <a:xfrm>
              <a:off x="0" y="0"/>
              <a:ext cx="1131294" cy="2074040"/>
            </a:xfrm>
            <a:custGeom>
              <a:avLst/>
              <a:gdLst/>
              <a:ahLst/>
              <a:cxnLst/>
              <a:rect l="l" t="t" r="r" b="b"/>
              <a:pathLst>
                <a:path w="1131294" h="2074040" extrusionOk="0">
                  <a:moveTo>
                    <a:pt x="68803" y="0"/>
                  </a:moveTo>
                  <a:lnTo>
                    <a:pt x="1062491" y="0"/>
                  </a:lnTo>
                  <a:cubicBezTo>
                    <a:pt x="1080739" y="0"/>
                    <a:pt x="1098239" y="7249"/>
                    <a:pt x="1111142" y="20152"/>
                  </a:cubicBezTo>
                  <a:cubicBezTo>
                    <a:pt x="1124045" y="33055"/>
                    <a:pt x="1131294" y="50555"/>
                    <a:pt x="1131294" y="68803"/>
                  </a:cubicBezTo>
                  <a:lnTo>
                    <a:pt x="1131294" y="2005237"/>
                  </a:lnTo>
                  <a:cubicBezTo>
                    <a:pt x="1131294" y="2023485"/>
                    <a:pt x="1124045" y="2040985"/>
                    <a:pt x="1111142" y="2053888"/>
                  </a:cubicBezTo>
                  <a:cubicBezTo>
                    <a:pt x="1098239" y="2066791"/>
                    <a:pt x="1080739" y="2074040"/>
                    <a:pt x="1062491" y="2074040"/>
                  </a:cubicBezTo>
                  <a:lnTo>
                    <a:pt x="68803" y="2074040"/>
                  </a:lnTo>
                  <a:cubicBezTo>
                    <a:pt x="50555" y="2074040"/>
                    <a:pt x="33055" y="2066791"/>
                    <a:pt x="20152" y="2053888"/>
                  </a:cubicBezTo>
                  <a:cubicBezTo>
                    <a:pt x="7249" y="2040985"/>
                    <a:pt x="0" y="2023485"/>
                    <a:pt x="0" y="2005237"/>
                  </a:cubicBezTo>
                  <a:lnTo>
                    <a:pt x="0" y="68803"/>
                  </a:lnTo>
                  <a:cubicBezTo>
                    <a:pt x="0" y="50555"/>
                    <a:pt x="7249" y="33055"/>
                    <a:pt x="20152" y="20152"/>
                  </a:cubicBezTo>
                  <a:cubicBezTo>
                    <a:pt x="33055" y="7249"/>
                    <a:pt x="50555" y="0"/>
                    <a:pt x="68803" y="0"/>
                  </a:cubicBez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05" name="Google Shape;505;p21"/>
            <p:cNvSpPr txBox="1"/>
            <p:nvPr/>
          </p:nvSpPr>
          <p:spPr>
            <a:xfrm>
              <a:off x="0" y="-66675"/>
              <a:ext cx="1131294" cy="21407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2AB4917-83B0-C73A-2E98-A9B044A46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284" y="1172185"/>
            <a:ext cx="1499746" cy="1542422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C50E678-1B71-757A-8206-4504EBF8D2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6866" y="2839937"/>
            <a:ext cx="8851264" cy="999831"/>
          </a:xfrm>
          <a:prstGeom prst="rect">
            <a:avLst/>
          </a:prstGeom>
        </p:spPr>
      </p:pic>
      <p:grpSp>
        <p:nvGrpSpPr>
          <p:cNvPr id="509" name="Google Shape;509;p21"/>
          <p:cNvGrpSpPr/>
          <p:nvPr/>
        </p:nvGrpSpPr>
        <p:grpSpPr>
          <a:xfrm rot="5400000">
            <a:off x="407830" y="1259215"/>
            <a:ext cx="1387904" cy="1380838"/>
            <a:chOff x="0" y="0"/>
            <a:chExt cx="812800" cy="812800"/>
          </a:xfrm>
        </p:grpSpPr>
        <p:sp>
          <p:nvSpPr>
            <p:cNvPr id="510" name="Google Shape;510;p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11" name="Google Shape;511;p21"/>
            <p:cNvSpPr txBox="1"/>
            <p:nvPr/>
          </p:nvSpPr>
          <p:spPr>
            <a:xfrm rot="16200000">
              <a:off x="60754" y="35343"/>
              <a:ext cx="635446" cy="755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/>
              <a:r>
                <a:rPr lang="ru-RU" sz="1800" b="1" dirty="0">
                  <a:solidFill>
                    <a:srgbClr val="CC3300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МДОУ «Детский сад №1»</a:t>
              </a:r>
              <a:endParaRPr sz="1800" b="1" dirty="0">
                <a:solidFill>
                  <a:srgbClr val="CC33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cxnSp>
        <p:nvCxnSpPr>
          <p:cNvPr id="529" name="Google Shape;529;p21"/>
          <p:cNvCxnSpPr/>
          <p:nvPr/>
        </p:nvCxnSpPr>
        <p:spPr>
          <a:xfrm>
            <a:off x="-2510" y="287970"/>
            <a:ext cx="13772540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0" name="Google Shape;530;p21"/>
          <p:cNvCxnSpPr>
            <a:cxnSpLocks/>
          </p:cNvCxnSpPr>
          <p:nvPr/>
        </p:nvCxnSpPr>
        <p:spPr>
          <a:xfrm>
            <a:off x="289976" y="0"/>
            <a:ext cx="555" cy="1028700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1" name="Google Shape;531;p21"/>
          <p:cNvCxnSpPr>
            <a:cxnSpLocks/>
          </p:cNvCxnSpPr>
          <p:nvPr/>
        </p:nvCxnSpPr>
        <p:spPr>
          <a:xfrm>
            <a:off x="13425468" y="0"/>
            <a:ext cx="0" cy="1028700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2" name="Google Shape;532;p21"/>
          <p:cNvCxnSpPr/>
          <p:nvPr/>
        </p:nvCxnSpPr>
        <p:spPr>
          <a:xfrm>
            <a:off x="-28270" y="9999030"/>
            <a:ext cx="13772540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3" name="Google Shape;533;p21"/>
          <p:cNvSpPr txBox="1"/>
          <p:nvPr/>
        </p:nvSpPr>
        <p:spPr>
          <a:xfrm>
            <a:off x="492113" y="275750"/>
            <a:ext cx="1238066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000" b="1" dirty="0">
                <a:solidFill>
                  <a:srgbClr val="466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исторического просвещения </a:t>
            </a:r>
            <a:endParaRPr sz="4000" b="1" dirty="0">
              <a:solidFill>
                <a:srgbClr val="46648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5" name="Google Shape;535;p21"/>
          <p:cNvSpPr txBox="1"/>
          <p:nvPr/>
        </p:nvSpPr>
        <p:spPr>
          <a:xfrm>
            <a:off x="1349515" y="1423945"/>
            <a:ext cx="7031685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«Сохранение памяти о значимых исторических событиях в РФ»</a:t>
            </a:r>
            <a:endParaRPr sz="2800" b="1" dirty="0">
              <a:solidFill>
                <a:schemeClr val="bg1"/>
              </a:solidFill>
            </a:endParaRPr>
          </a:p>
        </p:txBody>
      </p:sp>
      <p:grpSp>
        <p:nvGrpSpPr>
          <p:cNvPr id="538" name="Google Shape;538;p21"/>
          <p:cNvGrpSpPr/>
          <p:nvPr/>
        </p:nvGrpSpPr>
        <p:grpSpPr>
          <a:xfrm>
            <a:off x="9569036" y="1452417"/>
            <a:ext cx="2866835" cy="613860"/>
            <a:chOff x="0" y="-66675"/>
            <a:chExt cx="1281013" cy="274297"/>
          </a:xfrm>
        </p:grpSpPr>
        <p:sp>
          <p:nvSpPr>
            <p:cNvPr id="539" name="Google Shape;539;p21"/>
            <p:cNvSpPr/>
            <p:nvPr/>
          </p:nvSpPr>
          <p:spPr>
            <a:xfrm>
              <a:off x="0" y="0"/>
              <a:ext cx="1281013" cy="207622"/>
            </a:xfrm>
            <a:custGeom>
              <a:avLst/>
              <a:gdLst/>
              <a:ahLst/>
              <a:cxnLst/>
              <a:rect l="l" t="t" r="r" b="b"/>
              <a:pathLst>
                <a:path w="1281013" h="207622" extrusionOk="0">
                  <a:moveTo>
                    <a:pt x="60761" y="0"/>
                  </a:moveTo>
                  <a:lnTo>
                    <a:pt x="1220251" y="0"/>
                  </a:lnTo>
                  <a:cubicBezTo>
                    <a:pt x="1236366" y="0"/>
                    <a:pt x="1251821" y="6402"/>
                    <a:pt x="1263216" y="17797"/>
                  </a:cubicBezTo>
                  <a:cubicBezTo>
                    <a:pt x="1274611" y="29192"/>
                    <a:pt x="1281013" y="44647"/>
                    <a:pt x="1281013" y="60761"/>
                  </a:cubicBezTo>
                  <a:lnTo>
                    <a:pt x="1281013" y="146860"/>
                  </a:lnTo>
                  <a:cubicBezTo>
                    <a:pt x="1281013" y="162975"/>
                    <a:pt x="1274611" y="178430"/>
                    <a:pt x="1263216" y="189825"/>
                  </a:cubicBezTo>
                  <a:cubicBezTo>
                    <a:pt x="1251821" y="201220"/>
                    <a:pt x="1236366" y="207622"/>
                    <a:pt x="1220251" y="207622"/>
                  </a:cubicBezTo>
                  <a:lnTo>
                    <a:pt x="60761" y="207622"/>
                  </a:lnTo>
                  <a:cubicBezTo>
                    <a:pt x="44647" y="207622"/>
                    <a:pt x="29192" y="201220"/>
                    <a:pt x="17797" y="189825"/>
                  </a:cubicBezTo>
                  <a:cubicBezTo>
                    <a:pt x="6402" y="178430"/>
                    <a:pt x="0" y="162975"/>
                    <a:pt x="0" y="146860"/>
                  </a:cubicBezTo>
                  <a:lnTo>
                    <a:pt x="0" y="60761"/>
                  </a:lnTo>
                  <a:cubicBezTo>
                    <a:pt x="0" y="44647"/>
                    <a:pt x="6402" y="29192"/>
                    <a:pt x="17797" y="17797"/>
                  </a:cubicBezTo>
                  <a:cubicBezTo>
                    <a:pt x="29192" y="6402"/>
                    <a:pt x="44647" y="0"/>
                    <a:pt x="60761" y="0"/>
                  </a:cubicBezTo>
                  <a:close/>
                </a:path>
              </a:pathLst>
            </a:custGeom>
            <a:solidFill>
              <a:srgbClr val="F1551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0" name="Google Shape;540;p21"/>
            <p:cNvSpPr txBox="1"/>
            <p:nvPr/>
          </p:nvSpPr>
          <p:spPr>
            <a:xfrm>
              <a:off x="0" y="-66675"/>
              <a:ext cx="1281013" cy="274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1" name="Google Shape;541;p21"/>
          <p:cNvGrpSpPr/>
          <p:nvPr/>
        </p:nvGrpSpPr>
        <p:grpSpPr>
          <a:xfrm>
            <a:off x="10488803" y="1042478"/>
            <a:ext cx="3165452" cy="613860"/>
            <a:chOff x="0" y="-66675"/>
            <a:chExt cx="1414447" cy="274297"/>
          </a:xfrm>
        </p:grpSpPr>
        <p:sp>
          <p:nvSpPr>
            <p:cNvPr id="542" name="Google Shape;542;p21"/>
            <p:cNvSpPr/>
            <p:nvPr/>
          </p:nvSpPr>
          <p:spPr>
            <a:xfrm>
              <a:off x="0" y="0"/>
              <a:ext cx="1414447" cy="207622"/>
            </a:xfrm>
            <a:custGeom>
              <a:avLst/>
              <a:gdLst/>
              <a:ahLst/>
              <a:cxnLst/>
              <a:rect l="l" t="t" r="r" b="b"/>
              <a:pathLst>
                <a:path w="1414447" h="207622" extrusionOk="0">
                  <a:moveTo>
                    <a:pt x="55029" y="0"/>
                  </a:moveTo>
                  <a:lnTo>
                    <a:pt x="1359417" y="0"/>
                  </a:lnTo>
                  <a:cubicBezTo>
                    <a:pt x="1374012" y="0"/>
                    <a:pt x="1388009" y="5798"/>
                    <a:pt x="1398329" y="16118"/>
                  </a:cubicBezTo>
                  <a:cubicBezTo>
                    <a:pt x="1408649" y="26438"/>
                    <a:pt x="1414447" y="40435"/>
                    <a:pt x="1414447" y="55029"/>
                  </a:cubicBezTo>
                  <a:lnTo>
                    <a:pt x="1414447" y="152592"/>
                  </a:lnTo>
                  <a:cubicBezTo>
                    <a:pt x="1414447" y="167187"/>
                    <a:pt x="1408649" y="181184"/>
                    <a:pt x="1398329" y="191504"/>
                  </a:cubicBezTo>
                  <a:cubicBezTo>
                    <a:pt x="1388009" y="201824"/>
                    <a:pt x="1374012" y="207622"/>
                    <a:pt x="1359417" y="207622"/>
                  </a:cubicBezTo>
                  <a:lnTo>
                    <a:pt x="55029" y="207622"/>
                  </a:lnTo>
                  <a:cubicBezTo>
                    <a:pt x="24638" y="207622"/>
                    <a:pt x="0" y="182984"/>
                    <a:pt x="0" y="152592"/>
                  </a:cubicBezTo>
                  <a:lnTo>
                    <a:pt x="0" y="55029"/>
                  </a:lnTo>
                  <a:cubicBezTo>
                    <a:pt x="0" y="24638"/>
                    <a:pt x="24638" y="0"/>
                    <a:pt x="550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43" name="Google Shape;543;p21"/>
            <p:cNvSpPr txBox="1"/>
            <p:nvPr/>
          </p:nvSpPr>
          <p:spPr>
            <a:xfrm>
              <a:off x="0" y="-66675"/>
              <a:ext cx="1414447" cy="274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45" name="Google Shape;54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653150" y="879703"/>
            <a:ext cx="4790757" cy="16212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506;p21">
            <a:extLst>
              <a:ext uri="{FF2B5EF4-FFF2-40B4-BE49-F238E27FC236}">
                <a16:creationId xmlns:a16="http://schemas.microsoft.com/office/drawing/2014/main" id="{B55445A2-3D75-E508-130F-84EA426C02E2}"/>
              </a:ext>
            </a:extLst>
          </p:cNvPr>
          <p:cNvGrpSpPr/>
          <p:nvPr/>
        </p:nvGrpSpPr>
        <p:grpSpPr>
          <a:xfrm rot="-5400000">
            <a:off x="3789720" y="2491544"/>
            <a:ext cx="1540469" cy="1494598"/>
            <a:chOff x="0" y="0"/>
            <a:chExt cx="812800" cy="812800"/>
          </a:xfrm>
        </p:grpSpPr>
        <p:sp>
          <p:nvSpPr>
            <p:cNvPr id="16" name="Google Shape;507;p21">
              <a:extLst>
                <a:ext uri="{FF2B5EF4-FFF2-40B4-BE49-F238E27FC236}">
                  <a16:creationId xmlns:a16="http://schemas.microsoft.com/office/drawing/2014/main" id="{184E3DC8-02FE-1975-F088-6EDA27ED253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551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Google Shape;508;p21">
              <a:extLst>
                <a:ext uri="{FF2B5EF4-FFF2-40B4-BE49-F238E27FC236}">
                  <a16:creationId xmlns:a16="http://schemas.microsoft.com/office/drawing/2014/main" id="{400A5600-A870-BFCA-8858-72A07505FA16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DCDD125-5A32-EB4A-F9C7-0EC9CE6ACF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7386" y="2583486"/>
            <a:ext cx="1336965" cy="1340187"/>
          </a:xfrm>
          <a:prstGeom prst="rect">
            <a:avLst/>
          </a:prstGeom>
        </p:spPr>
      </p:pic>
      <p:sp>
        <p:nvSpPr>
          <p:cNvPr id="18" name="Google Shape;511;p21">
            <a:extLst>
              <a:ext uri="{FF2B5EF4-FFF2-40B4-BE49-F238E27FC236}">
                <a16:creationId xmlns:a16="http://schemas.microsoft.com/office/drawing/2014/main" id="{B06D7E99-697A-B6C4-98A8-CEA5FEF410E3}"/>
              </a:ext>
            </a:extLst>
          </p:cNvPr>
          <p:cNvSpPr txBox="1"/>
          <p:nvPr/>
        </p:nvSpPr>
        <p:spPr>
          <a:xfrm>
            <a:off x="3890233" y="2520079"/>
            <a:ext cx="1254609" cy="142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ru-RU" sz="1800" b="1" dirty="0">
                <a:solidFill>
                  <a:srgbClr val="CC33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МДОУ «Детский сад №23»</a:t>
            </a:r>
            <a:endParaRPr sz="1800" b="1" dirty="0">
              <a:solidFill>
                <a:srgbClr val="CC33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F16974-21F2-5229-D549-5AE8BB2D0E20}"/>
              </a:ext>
            </a:extLst>
          </p:cNvPr>
          <p:cNvSpPr txBox="1"/>
          <p:nvPr/>
        </p:nvSpPr>
        <p:spPr>
          <a:xfrm>
            <a:off x="5443137" y="2786183"/>
            <a:ext cx="80114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«Сохранение памяти о многонациональной природе социокультурного развития России» </a:t>
            </a:r>
          </a:p>
        </p:txBody>
      </p:sp>
      <p:grpSp>
        <p:nvGrpSpPr>
          <p:cNvPr id="29" name="Google Shape;506;p21">
            <a:extLst>
              <a:ext uri="{FF2B5EF4-FFF2-40B4-BE49-F238E27FC236}">
                <a16:creationId xmlns:a16="http://schemas.microsoft.com/office/drawing/2014/main" id="{95F74EE9-3C06-12BB-E793-53050B52E464}"/>
              </a:ext>
            </a:extLst>
          </p:cNvPr>
          <p:cNvGrpSpPr/>
          <p:nvPr/>
        </p:nvGrpSpPr>
        <p:grpSpPr>
          <a:xfrm rot="-5400000">
            <a:off x="505003" y="6745246"/>
            <a:ext cx="1540469" cy="1494598"/>
            <a:chOff x="0" y="0"/>
            <a:chExt cx="812800" cy="812800"/>
          </a:xfrm>
        </p:grpSpPr>
        <p:sp>
          <p:nvSpPr>
            <p:cNvPr id="30" name="Google Shape;507;p21">
              <a:extLst>
                <a:ext uri="{FF2B5EF4-FFF2-40B4-BE49-F238E27FC236}">
                  <a16:creationId xmlns:a16="http://schemas.microsoft.com/office/drawing/2014/main" id="{9D6E6ED9-316F-79E7-8750-61189E3F7F5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551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31" name="Google Shape;508;p21">
              <a:extLst>
                <a:ext uri="{FF2B5EF4-FFF2-40B4-BE49-F238E27FC236}">
                  <a16:creationId xmlns:a16="http://schemas.microsoft.com/office/drawing/2014/main" id="{601A7018-C3DB-12DE-75D7-EC371F3C4A3A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" name="Google Shape;506;p21">
            <a:extLst>
              <a:ext uri="{FF2B5EF4-FFF2-40B4-BE49-F238E27FC236}">
                <a16:creationId xmlns:a16="http://schemas.microsoft.com/office/drawing/2014/main" id="{DFAFAF73-19BE-0DD9-1FA8-5AAE81C6538D}"/>
              </a:ext>
            </a:extLst>
          </p:cNvPr>
          <p:cNvGrpSpPr/>
          <p:nvPr/>
        </p:nvGrpSpPr>
        <p:grpSpPr>
          <a:xfrm rot="-5400000">
            <a:off x="446835" y="3818592"/>
            <a:ext cx="1540469" cy="1494598"/>
            <a:chOff x="0" y="0"/>
            <a:chExt cx="812800" cy="812800"/>
          </a:xfrm>
        </p:grpSpPr>
        <p:sp>
          <p:nvSpPr>
            <p:cNvPr id="481" name="Google Shape;507;p21">
              <a:extLst>
                <a:ext uri="{FF2B5EF4-FFF2-40B4-BE49-F238E27FC236}">
                  <a16:creationId xmlns:a16="http://schemas.microsoft.com/office/drawing/2014/main" id="{B28D43D2-B7D5-C259-64C1-C6CD53148A3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551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2" name="Google Shape;508;p21">
              <a:extLst>
                <a:ext uri="{FF2B5EF4-FFF2-40B4-BE49-F238E27FC236}">
                  <a16:creationId xmlns:a16="http://schemas.microsoft.com/office/drawing/2014/main" id="{D7F6B16C-129C-A96D-E537-16AC49F9C129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506;p21">
            <a:extLst>
              <a:ext uri="{FF2B5EF4-FFF2-40B4-BE49-F238E27FC236}">
                <a16:creationId xmlns:a16="http://schemas.microsoft.com/office/drawing/2014/main" id="{823285AA-A917-6A48-C7BF-7263316960E6}"/>
              </a:ext>
            </a:extLst>
          </p:cNvPr>
          <p:cNvGrpSpPr/>
          <p:nvPr/>
        </p:nvGrpSpPr>
        <p:grpSpPr>
          <a:xfrm rot="-5400000">
            <a:off x="4494620" y="8209883"/>
            <a:ext cx="1540469" cy="1494598"/>
            <a:chOff x="0" y="0"/>
            <a:chExt cx="812800" cy="812800"/>
          </a:xfrm>
        </p:grpSpPr>
        <p:sp>
          <p:nvSpPr>
            <p:cNvPr id="484" name="Google Shape;507;p21">
              <a:extLst>
                <a:ext uri="{FF2B5EF4-FFF2-40B4-BE49-F238E27FC236}">
                  <a16:creationId xmlns:a16="http://schemas.microsoft.com/office/drawing/2014/main" id="{4357497B-1DCF-FD01-062A-9B2D3ED298E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551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5" name="Google Shape;508;p21">
              <a:extLst>
                <a:ext uri="{FF2B5EF4-FFF2-40B4-BE49-F238E27FC236}">
                  <a16:creationId xmlns:a16="http://schemas.microsoft.com/office/drawing/2014/main" id="{761E61D6-6D17-3DC6-2DCF-D49BB9FAB2BC}"/>
                </a:ext>
              </a:extLst>
            </p:cNvPr>
            <p:cNvSpPr txBox="1"/>
            <p:nvPr/>
          </p:nvSpPr>
          <p:spPr>
            <a:xfrm rot="21305190">
              <a:off x="76200" y="200004"/>
              <a:ext cx="660400" cy="5365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" name="Google Shape;506;p21">
            <a:extLst>
              <a:ext uri="{FF2B5EF4-FFF2-40B4-BE49-F238E27FC236}">
                <a16:creationId xmlns:a16="http://schemas.microsoft.com/office/drawing/2014/main" id="{305F9E70-099B-30FD-B004-E0A39011565F}"/>
              </a:ext>
            </a:extLst>
          </p:cNvPr>
          <p:cNvGrpSpPr/>
          <p:nvPr/>
        </p:nvGrpSpPr>
        <p:grpSpPr>
          <a:xfrm rot="-5400000">
            <a:off x="4573437" y="5248364"/>
            <a:ext cx="1540469" cy="1494598"/>
            <a:chOff x="0" y="0"/>
            <a:chExt cx="812800" cy="812800"/>
          </a:xfrm>
        </p:grpSpPr>
        <p:sp>
          <p:nvSpPr>
            <p:cNvPr id="487" name="Google Shape;507;p21">
              <a:extLst>
                <a:ext uri="{FF2B5EF4-FFF2-40B4-BE49-F238E27FC236}">
                  <a16:creationId xmlns:a16="http://schemas.microsoft.com/office/drawing/2014/main" id="{40FA9DDB-FBBD-49BC-682A-7FB79649BC1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551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488" name="Google Shape;508;p21">
              <a:extLst>
                <a:ext uri="{FF2B5EF4-FFF2-40B4-BE49-F238E27FC236}">
                  <a16:creationId xmlns:a16="http://schemas.microsoft.com/office/drawing/2014/main" id="{A314E1AA-365E-9F1D-40E3-F41E0FF7CFA9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0" name="Рисунок 489">
            <a:extLst>
              <a:ext uri="{FF2B5EF4-FFF2-40B4-BE49-F238E27FC236}">
                <a16:creationId xmlns:a16="http://schemas.microsoft.com/office/drawing/2014/main" id="{2A7BAAD7-391D-43E2-A8F0-8A72844F9D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6372" y="8285469"/>
            <a:ext cx="1336965" cy="1340187"/>
          </a:xfrm>
          <a:prstGeom prst="rect">
            <a:avLst/>
          </a:prstGeom>
        </p:spPr>
      </p:pic>
      <p:pic>
        <p:nvPicPr>
          <p:cNvPr id="491" name="Рисунок 490">
            <a:extLst>
              <a:ext uri="{FF2B5EF4-FFF2-40B4-BE49-F238E27FC236}">
                <a16:creationId xmlns:a16="http://schemas.microsoft.com/office/drawing/2014/main" id="{5D52B640-7892-D672-AB92-2C2ED0344F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456" y="6814628"/>
            <a:ext cx="1336965" cy="1340187"/>
          </a:xfrm>
          <a:prstGeom prst="rect">
            <a:avLst/>
          </a:prstGeom>
        </p:spPr>
      </p:pic>
      <p:pic>
        <p:nvPicPr>
          <p:cNvPr id="492" name="Рисунок 491">
            <a:extLst>
              <a:ext uri="{FF2B5EF4-FFF2-40B4-BE49-F238E27FC236}">
                <a16:creationId xmlns:a16="http://schemas.microsoft.com/office/drawing/2014/main" id="{A35DDD5A-6078-E259-1BB1-8602767C58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7960" y="5338218"/>
            <a:ext cx="1327484" cy="1330683"/>
          </a:xfrm>
          <a:prstGeom prst="rect">
            <a:avLst/>
          </a:prstGeom>
        </p:spPr>
      </p:pic>
      <p:pic>
        <p:nvPicPr>
          <p:cNvPr id="493" name="Рисунок 492">
            <a:extLst>
              <a:ext uri="{FF2B5EF4-FFF2-40B4-BE49-F238E27FC236}">
                <a16:creationId xmlns:a16="http://schemas.microsoft.com/office/drawing/2014/main" id="{A600FFD3-145D-6554-FD69-2250410AE5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636" y="3911189"/>
            <a:ext cx="1336965" cy="1340187"/>
          </a:xfrm>
          <a:prstGeom prst="rect">
            <a:avLst/>
          </a:prstGeom>
        </p:spPr>
      </p:pic>
      <p:pic>
        <p:nvPicPr>
          <p:cNvPr id="551" name="Google Shape;544;p21">
            <a:extLst>
              <a:ext uri="{FF2B5EF4-FFF2-40B4-BE49-F238E27FC236}">
                <a16:creationId xmlns:a16="http://schemas.microsoft.com/office/drawing/2014/main" id="{18A2C3EF-C600-2C80-3BC5-5CB3734C5BE4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7569" y="7600652"/>
            <a:ext cx="3128575" cy="31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11;p21">
            <a:extLst>
              <a:ext uri="{FF2B5EF4-FFF2-40B4-BE49-F238E27FC236}">
                <a16:creationId xmlns:a16="http://schemas.microsoft.com/office/drawing/2014/main" id="{42253925-0EA6-144F-BD81-3EB81A72E661}"/>
              </a:ext>
            </a:extLst>
          </p:cNvPr>
          <p:cNvSpPr txBox="1"/>
          <p:nvPr/>
        </p:nvSpPr>
        <p:spPr>
          <a:xfrm>
            <a:off x="541104" y="3756179"/>
            <a:ext cx="1254609" cy="142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ru-RU" sz="1800" b="1" dirty="0">
                <a:solidFill>
                  <a:srgbClr val="CC33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МДОУ «Детский сад №2»</a:t>
            </a:r>
            <a:endParaRPr sz="1800" b="1" dirty="0">
              <a:solidFill>
                <a:srgbClr val="CC33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55" name="TextBox 554">
            <a:extLst>
              <a:ext uri="{FF2B5EF4-FFF2-40B4-BE49-F238E27FC236}">
                <a16:creationId xmlns:a16="http://schemas.microsoft.com/office/drawing/2014/main" id="{622D6C12-49E8-5E1A-8B77-6FB79F0232CE}"/>
              </a:ext>
            </a:extLst>
          </p:cNvPr>
          <p:cNvSpPr txBox="1"/>
          <p:nvPr/>
        </p:nvSpPr>
        <p:spPr>
          <a:xfrm>
            <a:off x="5572457" y="5464159"/>
            <a:ext cx="71061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«Сохранение памяти о защитниках Отечества и ее героях» </a:t>
            </a:r>
          </a:p>
        </p:txBody>
      </p:sp>
      <p:sp>
        <p:nvSpPr>
          <p:cNvPr id="557" name="TextBox 556">
            <a:extLst>
              <a:ext uri="{FF2B5EF4-FFF2-40B4-BE49-F238E27FC236}">
                <a16:creationId xmlns:a16="http://schemas.microsoft.com/office/drawing/2014/main" id="{DEC43CEA-02B8-F5C4-CE64-A3FA62F718CC}"/>
              </a:ext>
            </a:extLst>
          </p:cNvPr>
          <p:cNvSpPr txBox="1"/>
          <p:nvPr/>
        </p:nvSpPr>
        <p:spPr>
          <a:xfrm>
            <a:off x="1814997" y="6931999"/>
            <a:ext cx="71061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«Сохранение памяти о выдающихся деятелях науки и культуры» </a:t>
            </a:r>
          </a:p>
        </p:txBody>
      </p:sp>
      <p:sp>
        <p:nvSpPr>
          <p:cNvPr id="562" name="TextBox 561">
            <a:extLst>
              <a:ext uri="{FF2B5EF4-FFF2-40B4-BE49-F238E27FC236}">
                <a16:creationId xmlns:a16="http://schemas.microsoft.com/office/drawing/2014/main" id="{08CD6028-1C22-37E8-B571-D92D7494B1D3}"/>
              </a:ext>
            </a:extLst>
          </p:cNvPr>
          <p:cNvSpPr txBox="1"/>
          <p:nvPr/>
        </p:nvSpPr>
        <p:spPr>
          <a:xfrm>
            <a:off x="525865" y="6949398"/>
            <a:ext cx="14519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CC33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МДОУ «Детский сад №13»</a:t>
            </a:r>
          </a:p>
        </p:txBody>
      </p:sp>
      <p:sp>
        <p:nvSpPr>
          <p:cNvPr id="564" name="TextBox 563">
            <a:extLst>
              <a:ext uri="{FF2B5EF4-FFF2-40B4-BE49-F238E27FC236}">
                <a16:creationId xmlns:a16="http://schemas.microsoft.com/office/drawing/2014/main" id="{54C6B4BF-AF5C-3E3B-3DCF-D69F1050E5E0}"/>
              </a:ext>
            </a:extLst>
          </p:cNvPr>
          <p:cNvSpPr txBox="1"/>
          <p:nvPr/>
        </p:nvSpPr>
        <p:spPr>
          <a:xfrm>
            <a:off x="5974713" y="8357062"/>
            <a:ext cx="710619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«Формирование социальной активности и устойчивой гражданской позиции» </a:t>
            </a:r>
          </a:p>
        </p:txBody>
      </p:sp>
      <p:sp>
        <p:nvSpPr>
          <p:cNvPr id="566" name="TextBox 565">
            <a:extLst>
              <a:ext uri="{FF2B5EF4-FFF2-40B4-BE49-F238E27FC236}">
                <a16:creationId xmlns:a16="http://schemas.microsoft.com/office/drawing/2014/main" id="{DD2607EF-081F-06B0-9796-6272D4B5032F}"/>
              </a:ext>
            </a:extLst>
          </p:cNvPr>
          <p:cNvSpPr txBox="1"/>
          <p:nvPr/>
        </p:nvSpPr>
        <p:spPr>
          <a:xfrm>
            <a:off x="4478420" y="8468313"/>
            <a:ext cx="15528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CC33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МДОУ «Детский сад №22»</a:t>
            </a:r>
          </a:p>
        </p:txBody>
      </p:sp>
      <p:grpSp>
        <p:nvGrpSpPr>
          <p:cNvPr id="567" name="Google Shape;506;p21">
            <a:extLst>
              <a:ext uri="{FF2B5EF4-FFF2-40B4-BE49-F238E27FC236}">
                <a16:creationId xmlns:a16="http://schemas.microsoft.com/office/drawing/2014/main" id="{0715A17B-1C2F-D9CC-332B-7E5B3F50F1F8}"/>
              </a:ext>
            </a:extLst>
          </p:cNvPr>
          <p:cNvGrpSpPr/>
          <p:nvPr/>
        </p:nvGrpSpPr>
        <p:grpSpPr>
          <a:xfrm rot="-5400000">
            <a:off x="3085152" y="5256261"/>
            <a:ext cx="1540469" cy="1494598"/>
            <a:chOff x="0" y="0"/>
            <a:chExt cx="812800" cy="812800"/>
          </a:xfrm>
        </p:grpSpPr>
        <p:sp>
          <p:nvSpPr>
            <p:cNvPr id="568" name="Google Shape;507;p21">
              <a:extLst>
                <a:ext uri="{FF2B5EF4-FFF2-40B4-BE49-F238E27FC236}">
                  <a16:creationId xmlns:a16="http://schemas.microsoft.com/office/drawing/2014/main" id="{E85D5FB0-18EB-BBB1-4A00-75F82790ECE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551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569" name="Google Shape;508;p21">
              <a:extLst>
                <a:ext uri="{FF2B5EF4-FFF2-40B4-BE49-F238E27FC236}">
                  <a16:creationId xmlns:a16="http://schemas.microsoft.com/office/drawing/2014/main" id="{BCA8CB29-3722-AF7A-336A-109AF249F462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70" name="Рисунок 569">
            <a:extLst>
              <a:ext uri="{FF2B5EF4-FFF2-40B4-BE49-F238E27FC236}">
                <a16:creationId xmlns:a16="http://schemas.microsoft.com/office/drawing/2014/main" id="{DFDE2D27-A85E-C07B-824A-F5A24B7883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3614" y="5330395"/>
            <a:ext cx="1327484" cy="1330683"/>
          </a:xfrm>
          <a:prstGeom prst="rect">
            <a:avLst/>
          </a:prstGeom>
        </p:spPr>
      </p:pic>
      <p:sp>
        <p:nvSpPr>
          <p:cNvPr id="553" name="Google Shape;511;p21">
            <a:extLst>
              <a:ext uri="{FF2B5EF4-FFF2-40B4-BE49-F238E27FC236}">
                <a16:creationId xmlns:a16="http://schemas.microsoft.com/office/drawing/2014/main" id="{C64965D8-F51C-A067-9CBC-5DC25BFC5AE1}"/>
              </a:ext>
            </a:extLst>
          </p:cNvPr>
          <p:cNvSpPr txBox="1"/>
          <p:nvPr/>
        </p:nvSpPr>
        <p:spPr>
          <a:xfrm>
            <a:off x="3201359" y="5256375"/>
            <a:ext cx="1254609" cy="142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ru-RU" sz="1800" b="1" dirty="0">
                <a:solidFill>
                  <a:srgbClr val="CC33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МДОУ «Детский сад №7»</a:t>
            </a:r>
            <a:endParaRPr sz="1800" b="1" dirty="0">
              <a:solidFill>
                <a:srgbClr val="CC33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571" name="Google Shape;511;p21">
            <a:extLst>
              <a:ext uri="{FF2B5EF4-FFF2-40B4-BE49-F238E27FC236}">
                <a16:creationId xmlns:a16="http://schemas.microsoft.com/office/drawing/2014/main" id="{7EACEA6A-69EE-CC24-DE70-41687F60FAE9}"/>
              </a:ext>
            </a:extLst>
          </p:cNvPr>
          <p:cNvSpPr txBox="1"/>
          <p:nvPr/>
        </p:nvSpPr>
        <p:spPr>
          <a:xfrm>
            <a:off x="4687960" y="5239589"/>
            <a:ext cx="1254609" cy="142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/>
            <a:r>
              <a:rPr lang="ru-RU" sz="1800" b="1" dirty="0">
                <a:solidFill>
                  <a:srgbClr val="CC33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МДОУ «Детский сад №17»</a:t>
            </a:r>
            <a:endParaRPr sz="1800" b="1" dirty="0">
              <a:solidFill>
                <a:srgbClr val="CC33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9060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2F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Рисунок 290">
            <a:extLst>
              <a:ext uri="{FF2B5EF4-FFF2-40B4-BE49-F238E27FC236}">
                <a16:creationId xmlns:a16="http://schemas.microsoft.com/office/drawing/2014/main" id="{0180056D-337D-7A09-8729-8360D113E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847" y="8322029"/>
            <a:ext cx="5169856" cy="1298561"/>
          </a:xfrm>
          <a:prstGeom prst="rect">
            <a:avLst/>
          </a:prstGeom>
        </p:spPr>
      </p:pic>
      <p:grpSp>
        <p:nvGrpSpPr>
          <p:cNvPr id="241" name="Google Shape;241;p15"/>
          <p:cNvGrpSpPr/>
          <p:nvPr/>
        </p:nvGrpSpPr>
        <p:grpSpPr>
          <a:xfrm>
            <a:off x="9730121" y="789500"/>
            <a:ext cx="4039188" cy="8602680"/>
            <a:chOff x="0" y="-66675"/>
            <a:chExt cx="1804865" cy="3514147"/>
          </a:xfrm>
        </p:grpSpPr>
        <p:sp>
          <p:nvSpPr>
            <p:cNvPr id="242" name="Google Shape;242;p15"/>
            <p:cNvSpPr/>
            <p:nvPr/>
          </p:nvSpPr>
          <p:spPr>
            <a:xfrm>
              <a:off x="0" y="0"/>
              <a:ext cx="1804865" cy="3447472"/>
            </a:xfrm>
            <a:custGeom>
              <a:avLst/>
              <a:gdLst/>
              <a:ahLst/>
              <a:cxnLst/>
              <a:rect l="l" t="t" r="r" b="b"/>
              <a:pathLst>
                <a:path w="1804865" h="3447472" extrusionOk="0">
                  <a:moveTo>
                    <a:pt x="0" y="0"/>
                  </a:moveTo>
                  <a:lnTo>
                    <a:pt x="1804865" y="0"/>
                  </a:lnTo>
                  <a:lnTo>
                    <a:pt x="1804865" y="3447472"/>
                  </a:lnTo>
                  <a:lnTo>
                    <a:pt x="0" y="3447472"/>
                  </a:ln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</p:sp>
        <p:sp>
          <p:nvSpPr>
            <p:cNvPr id="243" name="Google Shape;243;p15"/>
            <p:cNvSpPr txBox="1"/>
            <p:nvPr/>
          </p:nvSpPr>
          <p:spPr>
            <a:xfrm>
              <a:off x="0" y="-66675"/>
              <a:ext cx="1804865" cy="3514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15"/>
          <p:cNvGrpSpPr/>
          <p:nvPr/>
        </p:nvGrpSpPr>
        <p:grpSpPr>
          <a:xfrm>
            <a:off x="2969317" y="2649442"/>
            <a:ext cx="1209346" cy="1209346"/>
            <a:chOff x="0" y="0"/>
            <a:chExt cx="812800" cy="812800"/>
          </a:xfrm>
        </p:grpSpPr>
        <p:sp>
          <p:nvSpPr>
            <p:cNvPr id="246" name="Google Shape;246;p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47" name="Google Shape;247;p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8" name="Google Shape;248;p15"/>
          <p:cNvGrpSpPr/>
          <p:nvPr/>
        </p:nvGrpSpPr>
        <p:grpSpPr>
          <a:xfrm>
            <a:off x="3739955" y="2480149"/>
            <a:ext cx="5895713" cy="1303133"/>
            <a:chOff x="0" y="-66675"/>
            <a:chExt cx="1578757" cy="394570"/>
          </a:xfrm>
        </p:grpSpPr>
        <p:sp>
          <p:nvSpPr>
            <p:cNvPr id="249" name="Google Shape;249;p15"/>
            <p:cNvSpPr/>
            <p:nvPr/>
          </p:nvSpPr>
          <p:spPr>
            <a:xfrm>
              <a:off x="0" y="0"/>
              <a:ext cx="1578757" cy="327895"/>
            </a:xfrm>
            <a:custGeom>
              <a:avLst/>
              <a:gdLst/>
              <a:ahLst/>
              <a:cxnLst/>
              <a:rect l="l" t="t" r="r" b="b"/>
              <a:pathLst>
                <a:path w="1578757" h="327895" extrusionOk="0">
                  <a:moveTo>
                    <a:pt x="49302" y="0"/>
                  </a:moveTo>
                  <a:lnTo>
                    <a:pt x="1529455" y="0"/>
                  </a:lnTo>
                  <a:cubicBezTo>
                    <a:pt x="1542531" y="0"/>
                    <a:pt x="1555071" y="5194"/>
                    <a:pt x="1564317" y="14440"/>
                  </a:cubicBezTo>
                  <a:cubicBezTo>
                    <a:pt x="1573563" y="23686"/>
                    <a:pt x="1578757" y="36226"/>
                    <a:pt x="1578757" y="49302"/>
                  </a:cubicBezTo>
                  <a:lnTo>
                    <a:pt x="1578757" y="278593"/>
                  </a:lnTo>
                  <a:cubicBezTo>
                    <a:pt x="1578757" y="291668"/>
                    <a:pt x="1573563" y="304209"/>
                    <a:pt x="1564317" y="313454"/>
                  </a:cubicBezTo>
                  <a:cubicBezTo>
                    <a:pt x="1555071" y="322700"/>
                    <a:pt x="1542531" y="327895"/>
                    <a:pt x="1529455" y="327895"/>
                  </a:cubicBezTo>
                  <a:lnTo>
                    <a:pt x="49302" y="327895"/>
                  </a:lnTo>
                  <a:cubicBezTo>
                    <a:pt x="36226" y="327895"/>
                    <a:pt x="23686" y="322700"/>
                    <a:pt x="14440" y="313454"/>
                  </a:cubicBezTo>
                  <a:cubicBezTo>
                    <a:pt x="5194" y="304209"/>
                    <a:pt x="0" y="291668"/>
                    <a:pt x="0" y="278593"/>
                  </a:cubicBezTo>
                  <a:lnTo>
                    <a:pt x="0" y="49302"/>
                  </a:lnTo>
                  <a:cubicBezTo>
                    <a:pt x="0" y="36226"/>
                    <a:pt x="5194" y="23686"/>
                    <a:pt x="14440" y="14440"/>
                  </a:cubicBezTo>
                  <a:cubicBezTo>
                    <a:pt x="23686" y="5194"/>
                    <a:pt x="36226" y="0"/>
                    <a:pt x="49302" y="0"/>
                  </a:cubicBez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0" name="Google Shape;250;p15"/>
            <p:cNvSpPr txBox="1"/>
            <p:nvPr/>
          </p:nvSpPr>
          <p:spPr>
            <a:xfrm>
              <a:off x="0" y="-66675"/>
              <a:ext cx="1578757" cy="394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54" name="Google Shape;254;p15"/>
          <p:cNvCxnSpPr/>
          <p:nvPr/>
        </p:nvCxnSpPr>
        <p:spPr>
          <a:xfrm>
            <a:off x="-56540" y="9699331"/>
            <a:ext cx="13772540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5" name="Google Shape;255;p15"/>
          <p:cNvCxnSpPr/>
          <p:nvPr/>
        </p:nvCxnSpPr>
        <p:spPr>
          <a:xfrm>
            <a:off x="-3231" y="301033"/>
            <a:ext cx="13772540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6" name="Google Shape;256;p15"/>
          <p:cNvCxnSpPr>
            <a:cxnSpLocks/>
          </p:cNvCxnSpPr>
          <p:nvPr/>
        </p:nvCxnSpPr>
        <p:spPr>
          <a:xfrm>
            <a:off x="329165" y="0"/>
            <a:ext cx="101909" cy="1028700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0" name="Google Shape;260;p15"/>
          <p:cNvSpPr txBox="1"/>
          <p:nvPr/>
        </p:nvSpPr>
        <p:spPr>
          <a:xfrm>
            <a:off x="763470" y="218255"/>
            <a:ext cx="11703347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sz="4000" b="1" dirty="0">
                <a:solidFill>
                  <a:srgbClr val="46648B"/>
                </a:solidFill>
                <a:latin typeface="Times New Roman" panose="02020603050405020304" pitchFamily="18" charset="0"/>
                <a:ea typeface="Bebas Neue"/>
                <a:cs typeface="Times New Roman" panose="02020603050405020304" pitchFamily="18" charset="0"/>
                <a:sym typeface="Bebas Neue"/>
              </a:rPr>
              <a:t>Ожидаемые результаты реализации Проекта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5" name="Google Shape;265;p15"/>
          <p:cNvGrpSpPr/>
          <p:nvPr/>
        </p:nvGrpSpPr>
        <p:grpSpPr>
          <a:xfrm rot="10800000">
            <a:off x="578175" y="1406458"/>
            <a:ext cx="5168947" cy="1303134"/>
            <a:chOff x="0" y="-66675"/>
            <a:chExt cx="1578757" cy="394570"/>
          </a:xfrm>
        </p:grpSpPr>
        <p:sp>
          <p:nvSpPr>
            <p:cNvPr id="266" name="Google Shape;266;p15"/>
            <p:cNvSpPr/>
            <p:nvPr/>
          </p:nvSpPr>
          <p:spPr>
            <a:xfrm>
              <a:off x="0" y="0"/>
              <a:ext cx="1578757" cy="327895"/>
            </a:xfrm>
            <a:custGeom>
              <a:avLst/>
              <a:gdLst/>
              <a:ahLst/>
              <a:cxnLst/>
              <a:rect l="l" t="t" r="r" b="b"/>
              <a:pathLst>
                <a:path w="1578757" h="327895" extrusionOk="0">
                  <a:moveTo>
                    <a:pt x="49302" y="0"/>
                  </a:moveTo>
                  <a:lnTo>
                    <a:pt x="1529455" y="0"/>
                  </a:lnTo>
                  <a:cubicBezTo>
                    <a:pt x="1542531" y="0"/>
                    <a:pt x="1555071" y="5194"/>
                    <a:pt x="1564317" y="14440"/>
                  </a:cubicBezTo>
                  <a:cubicBezTo>
                    <a:pt x="1573563" y="23686"/>
                    <a:pt x="1578757" y="36226"/>
                    <a:pt x="1578757" y="49302"/>
                  </a:cubicBezTo>
                  <a:lnTo>
                    <a:pt x="1578757" y="278593"/>
                  </a:lnTo>
                  <a:cubicBezTo>
                    <a:pt x="1578757" y="291668"/>
                    <a:pt x="1573563" y="304209"/>
                    <a:pt x="1564317" y="313454"/>
                  </a:cubicBezTo>
                  <a:cubicBezTo>
                    <a:pt x="1555071" y="322700"/>
                    <a:pt x="1542531" y="327895"/>
                    <a:pt x="1529455" y="327895"/>
                  </a:cubicBezTo>
                  <a:lnTo>
                    <a:pt x="49302" y="327895"/>
                  </a:lnTo>
                  <a:cubicBezTo>
                    <a:pt x="36226" y="327895"/>
                    <a:pt x="23686" y="322700"/>
                    <a:pt x="14440" y="313454"/>
                  </a:cubicBezTo>
                  <a:cubicBezTo>
                    <a:pt x="5194" y="304209"/>
                    <a:pt x="0" y="291668"/>
                    <a:pt x="0" y="278593"/>
                  </a:cubicBezTo>
                  <a:lnTo>
                    <a:pt x="0" y="49302"/>
                  </a:lnTo>
                  <a:cubicBezTo>
                    <a:pt x="0" y="36226"/>
                    <a:pt x="5194" y="23686"/>
                    <a:pt x="14440" y="14440"/>
                  </a:cubicBezTo>
                  <a:cubicBezTo>
                    <a:pt x="23686" y="5194"/>
                    <a:pt x="36226" y="0"/>
                    <a:pt x="49302" y="0"/>
                  </a:cubicBez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67" name="Google Shape;267;p15"/>
            <p:cNvSpPr txBox="1"/>
            <p:nvPr/>
          </p:nvSpPr>
          <p:spPr>
            <a:xfrm>
              <a:off x="0" y="-66675"/>
              <a:ext cx="1578757" cy="3945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15"/>
          <p:cNvSpPr txBox="1"/>
          <p:nvPr/>
        </p:nvSpPr>
        <p:spPr>
          <a:xfrm>
            <a:off x="569292" y="1500850"/>
            <a:ext cx="42353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/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Методическое пособие по организации исторического просвещения дошкольников в ДОО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77" name="Google Shape;277;p15"/>
          <p:cNvGrpSpPr/>
          <p:nvPr/>
        </p:nvGrpSpPr>
        <p:grpSpPr>
          <a:xfrm>
            <a:off x="9781675" y="7950558"/>
            <a:ext cx="3755649" cy="613860"/>
            <a:chOff x="0" y="-66675"/>
            <a:chExt cx="1678169" cy="274297"/>
          </a:xfrm>
        </p:grpSpPr>
        <p:sp>
          <p:nvSpPr>
            <p:cNvPr id="278" name="Google Shape;278;p15"/>
            <p:cNvSpPr/>
            <p:nvPr/>
          </p:nvSpPr>
          <p:spPr>
            <a:xfrm>
              <a:off x="0" y="0"/>
              <a:ext cx="1678169" cy="207622"/>
            </a:xfrm>
            <a:custGeom>
              <a:avLst/>
              <a:gdLst/>
              <a:ahLst/>
              <a:cxnLst/>
              <a:rect l="l" t="t" r="r" b="b"/>
              <a:pathLst>
                <a:path w="1678169" h="207622" extrusionOk="0">
                  <a:moveTo>
                    <a:pt x="46382" y="0"/>
                  </a:moveTo>
                  <a:lnTo>
                    <a:pt x="1631788" y="0"/>
                  </a:lnTo>
                  <a:cubicBezTo>
                    <a:pt x="1657403" y="0"/>
                    <a:pt x="1678169" y="20766"/>
                    <a:pt x="1678169" y="46382"/>
                  </a:cubicBezTo>
                  <a:lnTo>
                    <a:pt x="1678169" y="161240"/>
                  </a:lnTo>
                  <a:cubicBezTo>
                    <a:pt x="1678169" y="186856"/>
                    <a:pt x="1657403" y="207622"/>
                    <a:pt x="1631788" y="207622"/>
                  </a:cubicBezTo>
                  <a:lnTo>
                    <a:pt x="46382" y="207622"/>
                  </a:lnTo>
                  <a:cubicBezTo>
                    <a:pt x="20766" y="207622"/>
                    <a:pt x="0" y="186856"/>
                    <a:pt x="0" y="161240"/>
                  </a:cubicBezTo>
                  <a:lnTo>
                    <a:pt x="0" y="46382"/>
                  </a:lnTo>
                  <a:cubicBezTo>
                    <a:pt x="0" y="20766"/>
                    <a:pt x="20766" y="0"/>
                    <a:pt x="46382" y="0"/>
                  </a:cubicBezTo>
                  <a:close/>
                </a:path>
              </a:pathLst>
            </a:custGeom>
            <a:solidFill>
              <a:srgbClr val="F1551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9" name="Google Shape;279;p15"/>
            <p:cNvSpPr txBox="1"/>
            <p:nvPr/>
          </p:nvSpPr>
          <p:spPr>
            <a:xfrm>
              <a:off x="0" y="-66675"/>
              <a:ext cx="1678169" cy="274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4" name="Google Shape;2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336" y="8720165"/>
            <a:ext cx="1319606" cy="131960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52BCAE-0EC9-921D-A334-417EA5A66C6D}"/>
              </a:ext>
            </a:extLst>
          </p:cNvPr>
          <p:cNvSpPr txBox="1"/>
          <p:nvPr/>
        </p:nvSpPr>
        <p:spPr>
          <a:xfrm>
            <a:off x="4053359" y="2878664"/>
            <a:ext cx="69429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Апробирована система работы по историческому просвещению дошкольников в ДОО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8338B6-ACFC-0F38-2E40-24B6E4F3A4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678" y="1322118"/>
            <a:ext cx="1207113" cy="1207113"/>
          </a:xfrm>
          <a:prstGeom prst="rect">
            <a:avLst/>
          </a:prstGeom>
        </p:spPr>
      </p:pic>
      <p:grpSp>
        <p:nvGrpSpPr>
          <p:cNvPr id="268" name="Google Shape;268;p15"/>
          <p:cNvGrpSpPr/>
          <p:nvPr/>
        </p:nvGrpSpPr>
        <p:grpSpPr>
          <a:xfrm rot="10800000">
            <a:off x="5385982" y="1401500"/>
            <a:ext cx="1066155" cy="1066155"/>
            <a:chOff x="0" y="0"/>
            <a:chExt cx="812800" cy="812800"/>
          </a:xfrm>
        </p:grpSpPr>
        <p:sp>
          <p:nvSpPr>
            <p:cNvPr id="269" name="Google Shape;269;p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70" name="Google Shape;270;p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1" name="Google Shape;271;p15"/>
          <p:cNvGrpSpPr/>
          <p:nvPr/>
        </p:nvGrpSpPr>
        <p:grpSpPr>
          <a:xfrm>
            <a:off x="5457029" y="1412023"/>
            <a:ext cx="924059" cy="962048"/>
            <a:chOff x="0" y="-33415"/>
            <a:chExt cx="812800" cy="846215"/>
          </a:xfrm>
        </p:grpSpPr>
        <p:sp>
          <p:nvSpPr>
            <p:cNvPr id="272" name="Google Shape;272;p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551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 b="1">
                <a:solidFill>
                  <a:schemeClr val="bg1"/>
                </a:solidFill>
              </a:endParaRPr>
            </a:p>
          </p:txBody>
        </p:sp>
        <p:sp>
          <p:nvSpPr>
            <p:cNvPr id="273" name="Google Shape;273;p15"/>
            <p:cNvSpPr txBox="1"/>
            <p:nvPr/>
          </p:nvSpPr>
          <p:spPr>
            <a:xfrm>
              <a:off x="76200" y="-33415"/>
              <a:ext cx="660400" cy="6773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r>
                <a:rPr lang="ru-RU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1</a:t>
              </a:r>
              <a:endParaRPr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D5BDCD0-35E6-FE58-144A-D57E49904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592" y="2725268"/>
            <a:ext cx="1060796" cy="10668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7235A4-D3BA-7452-6E9F-461E883ECE1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5646" y="2790793"/>
            <a:ext cx="920576" cy="9266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B99A33-090D-2988-B269-D6814106B21A}"/>
              </a:ext>
            </a:extLst>
          </p:cNvPr>
          <p:cNvSpPr txBox="1"/>
          <p:nvPr/>
        </p:nvSpPr>
        <p:spPr>
          <a:xfrm>
            <a:off x="3312932" y="2916979"/>
            <a:ext cx="559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EA2F7F-198D-AE39-19A7-5D065E38B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76" y="4049818"/>
            <a:ext cx="5169856" cy="1298561"/>
          </a:xfrm>
          <a:prstGeom prst="rect">
            <a:avLst/>
          </a:prstGeom>
        </p:spPr>
      </p:pic>
      <p:grpSp>
        <p:nvGrpSpPr>
          <p:cNvPr id="12" name="Google Shape;245;p15">
            <a:extLst>
              <a:ext uri="{FF2B5EF4-FFF2-40B4-BE49-F238E27FC236}">
                <a16:creationId xmlns:a16="http://schemas.microsoft.com/office/drawing/2014/main" id="{8E49F862-689F-E2A6-0832-D85E11D282A6}"/>
              </a:ext>
            </a:extLst>
          </p:cNvPr>
          <p:cNvGrpSpPr/>
          <p:nvPr/>
        </p:nvGrpSpPr>
        <p:grpSpPr>
          <a:xfrm>
            <a:off x="5190217" y="3967433"/>
            <a:ext cx="1209346" cy="1209346"/>
            <a:chOff x="0" y="0"/>
            <a:chExt cx="812800" cy="812800"/>
          </a:xfrm>
        </p:grpSpPr>
        <p:sp>
          <p:nvSpPr>
            <p:cNvPr id="13" name="Google Shape;246;p15">
              <a:extLst>
                <a:ext uri="{FF2B5EF4-FFF2-40B4-BE49-F238E27FC236}">
                  <a16:creationId xmlns:a16="http://schemas.microsoft.com/office/drawing/2014/main" id="{406A0F6A-C3C1-561B-D2EE-64288B14632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4" name="Google Shape;247;p15">
              <a:extLst>
                <a:ext uri="{FF2B5EF4-FFF2-40B4-BE49-F238E27FC236}">
                  <a16:creationId xmlns:a16="http://schemas.microsoft.com/office/drawing/2014/main" id="{D4F1AB50-4550-1950-5CAD-1D345E5922A5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" name="Google Shape;245;p15">
            <a:extLst>
              <a:ext uri="{FF2B5EF4-FFF2-40B4-BE49-F238E27FC236}">
                <a16:creationId xmlns:a16="http://schemas.microsoft.com/office/drawing/2014/main" id="{C556553F-9D6E-29A2-B729-11864D35015B}"/>
              </a:ext>
            </a:extLst>
          </p:cNvPr>
          <p:cNvGrpSpPr/>
          <p:nvPr/>
        </p:nvGrpSpPr>
        <p:grpSpPr>
          <a:xfrm>
            <a:off x="3684014" y="8299285"/>
            <a:ext cx="1209346" cy="1209346"/>
            <a:chOff x="0" y="0"/>
            <a:chExt cx="812800" cy="812800"/>
          </a:xfrm>
        </p:grpSpPr>
        <p:sp>
          <p:nvSpPr>
            <p:cNvPr id="16" name="Google Shape;246;p15">
              <a:extLst>
                <a:ext uri="{FF2B5EF4-FFF2-40B4-BE49-F238E27FC236}">
                  <a16:creationId xmlns:a16="http://schemas.microsoft.com/office/drawing/2014/main" id="{5AB8F2E2-C6F9-8458-F271-10B3E3B3C19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17" name="Google Shape;247;p15">
              <a:extLst>
                <a:ext uri="{FF2B5EF4-FFF2-40B4-BE49-F238E27FC236}">
                  <a16:creationId xmlns:a16="http://schemas.microsoft.com/office/drawing/2014/main" id="{58183706-3E46-7C87-BA94-84B9FDE269E1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" name="Google Shape;245;p15">
            <a:extLst>
              <a:ext uri="{FF2B5EF4-FFF2-40B4-BE49-F238E27FC236}">
                <a16:creationId xmlns:a16="http://schemas.microsoft.com/office/drawing/2014/main" id="{4F801C00-46EC-B751-4EA6-46C9F61437C9}"/>
              </a:ext>
            </a:extLst>
          </p:cNvPr>
          <p:cNvGrpSpPr/>
          <p:nvPr/>
        </p:nvGrpSpPr>
        <p:grpSpPr>
          <a:xfrm>
            <a:off x="3565867" y="5230464"/>
            <a:ext cx="1209346" cy="1209346"/>
            <a:chOff x="0" y="0"/>
            <a:chExt cx="812800" cy="812800"/>
          </a:xfrm>
        </p:grpSpPr>
        <p:sp>
          <p:nvSpPr>
            <p:cNvPr id="19" name="Google Shape;246;p15">
              <a:extLst>
                <a:ext uri="{FF2B5EF4-FFF2-40B4-BE49-F238E27FC236}">
                  <a16:creationId xmlns:a16="http://schemas.microsoft.com/office/drawing/2014/main" id="{18334F28-94EE-CB26-F0E4-BEAA2B1D7F4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0" name="Google Shape;247;p15">
              <a:extLst>
                <a:ext uri="{FF2B5EF4-FFF2-40B4-BE49-F238E27FC236}">
                  <a16:creationId xmlns:a16="http://schemas.microsoft.com/office/drawing/2014/main" id="{62087D7A-43CB-56D8-B059-82E165A9C325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51;p15">
            <a:extLst>
              <a:ext uri="{FF2B5EF4-FFF2-40B4-BE49-F238E27FC236}">
                <a16:creationId xmlns:a16="http://schemas.microsoft.com/office/drawing/2014/main" id="{0C78EDC0-3DAE-F6E8-A5F3-1D2C8EB7A368}"/>
              </a:ext>
            </a:extLst>
          </p:cNvPr>
          <p:cNvGrpSpPr/>
          <p:nvPr/>
        </p:nvGrpSpPr>
        <p:grpSpPr>
          <a:xfrm>
            <a:off x="3755609" y="8357136"/>
            <a:ext cx="1066155" cy="1066155"/>
            <a:chOff x="0" y="0"/>
            <a:chExt cx="812800" cy="812800"/>
          </a:xfrm>
        </p:grpSpPr>
        <p:sp>
          <p:nvSpPr>
            <p:cNvPr id="22" name="Google Shape;252;p15">
              <a:extLst>
                <a:ext uri="{FF2B5EF4-FFF2-40B4-BE49-F238E27FC236}">
                  <a16:creationId xmlns:a16="http://schemas.microsoft.com/office/drawing/2014/main" id="{C7044894-D4B8-348F-A67E-3FFDDFFFF64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" name="Google Shape;253;p15">
              <a:extLst>
                <a:ext uri="{FF2B5EF4-FFF2-40B4-BE49-F238E27FC236}">
                  <a16:creationId xmlns:a16="http://schemas.microsoft.com/office/drawing/2014/main" id="{D742BB52-3C79-515E-4C7A-1E90161F8289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C2A9E37-D739-4B37-E887-71A9AEBD987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6848" y="4021262"/>
            <a:ext cx="1066892" cy="10668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3AF30A1-A1EA-A8FB-1B01-CB4910A622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9515" y="4092078"/>
            <a:ext cx="926672" cy="92667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405E101-4483-B2C0-431A-167A952C8F19}"/>
              </a:ext>
            </a:extLst>
          </p:cNvPr>
          <p:cNvSpPr txBox="1"/>
          <p:nvPr/>
        </p:nvSpPr>
        <p:spPr>
          <a:xfrm>
            <a:off x="529801" y="4050761"/>
            <a:ext cx="495613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Повышена профессиональная компетентность педагогов по вопросам исторического просвещения дошкольников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B192F4-E250-BDFA-594D-D6C3A50066EF}"/>
              </a:ext>
            </a:extLst>
          </p:cNvPr>
          <p:cNvSpPr txBox="1"/>
          <p:nvPr/>
        </p:nvSpPr>
        <p:spPr>
          <a:xfrm>
            <a:off x="5617852" y="4208005"/>
            <a:ext cx="381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0556327-4D02-AE35-A140-FB5F1694C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200" y="5316685"/>
            <a:ext cx="5169856" cy="1298561"/>
          </a:xfrm>
          <a:prstGeom prst="rect">
            <a:avLst/>
          </a:prstGeom>
        </p:spPr>
      </p:pic>
      <p:pic>
        <p:nvPicPr>
          <p:cNvPr id="226" name="Рисунок 225">
            <a:extLst>
              <a:ext uri="{FF2B5EF4-FFF2-40B4-BE49-F238E27FC236}">
                <a16:creationId xmlns:a16="http://schemas.microsoft.com/office/drawing/2014/main" id="{075EC69E-C5C7-BEFD-3A61-91B79B6909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0255" y="5307793"/>
            <a:ext cx="1066892" cy="1066892"/>
          </a:xfrm>
          <a:prstGeom prst="rect">
            <a:avLst/>
          </a:prstGeom>
        </p:spPr>
      </p:pic>
      <p:pic>
        <p:nvPicPr>
          <p:cNvPr id="225" name="Рисунок 224">
            <a:extLst>
              <a:ext uri="{FF2B5EF4-FFF2-40B4-BE49-F238E27FC236}">
                <a16:creationId xmlns:a16="http://schemas.microsoft.com/office/drawing/2014/main" id="{6C96C739-472F-08D8-5A1B-C444222D65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3500" y="5386213"/>
            <a:ext cx="926672" cy="926672"/>
          </a:xfrm>
          <a:prstGeom prst="rect">
            <a:avLst/>
          </a:prstGeom>
        </p:spPr>
      </p:pic>
      <p:sp>
        <p:nvSpPr>
          <p:cNvPr id="227" name="TextBox 226">
            <a:extLst>
              <a:ext uri="{FF2B5EF4-FFF2-40B4-BE49-F238E27FC236}">
                <a16:creationId xmlns:a16="http://schemas.microsoft.com/office/drawing/2014/main" id="{CA65B6DC-1BE3-4797-DD67-992D124AF13F}"/>
              </a:ext>
            </a:extLst>
          </p:cNvPr>
          <p:cNvSpPr txBox="1"/>
          <p:nvPr/>
        </p:nvSpPr>
        <p:spPr>
          <a:xfrm>
            <a:off x="3901652" y="5494439"/>
            <a:ext cx="391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228" name="Рисунок 227">
            <a:extLst>
              <a:ext uri="{FF2B5EF4-FFF2-40B4-BE49-F238E27FC236}">
                <a16:creationId xmlns:a16="http://schemas.microsoft.com/office/drawing/2014/main" id="{77A29C41-F338-17A1-799C-36023DF54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47" y="6610404"/>
            <a:ext cx="5169856" cy="1939167"/>
          </a:xfrm>
          <a:prstGeom prst="rect">
            <a:avLst/>
          </a:prstGeom>
        </p:spPr>
      </p:pic>
      <p:grpSp>
        <p:nvGrpSpPr>
          <p:cNvPr id="230" name="Google Shape;245;p15">
            <a:extLst>
              <a:ext uri="{FF2B5EF4-FFF2-40B4-BE49-F238E27FC236}">
                <a16:creationId xmlns:a16="http://schemas.microsoft.com/office/drawing/2014/main" id="{AC82FAE5-BD85-FEFF-1D4C-E8E6CAD14064}"/>
              </a:ext>
            </a:extLst>
          </p:cNvPr>
          <p:cNvGrpSpPr/>
          <p:nvPr/>
        </p:nvGrpSpPr>
        <p:grpSpPr>
          <a:xfrm>
            <a:off x="5283845" y="6748095"/>
            <a:ext cx="1209346" cy="1209346"/>
            <a:chOff x="0" y="0"/>
            <a:chExt cx="812800" cy="812800"/>
          </a:xfrm>
        </p:grpSpPr>
        <p:sp>
          <p:nvSpPr>
            <p:cNvPr id="231" name="Google Shape;246;p15">
              <a:extLst>
                <a:ext uri="{FF2B5EF4-FFF2-40B4-BE49-F238E27FC236}">
                  <a16:creationId xmlns:a16="http://schemas.microsoft.com/office/drawing/2014/main" id="{111B86BC-F8DD-7647-BE8F-55F38B4C784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6648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2" name="Google Shape;247;p15">
              <a:extLst>
                <a:ext uri="{FF2B5EF4-FFF2-40B4-BE49-F238E27FC236}">
                  <a16:creationId xmlns:a16="http://schemas.microsoft.com/office/drawing/2014/main" id="{9302785F-4CFF-43E0-C74D-EC82BFA39DFE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id="{259D77BF-321E-1A39-12D7-72B7899B7A94}"/>
              </a:ext>
            </a:extLst>
          </p:cNvPr>
          <p:cNvSpPr txBox="1"/>
          <p:nvPr/>
        </p:nvSpPr>
        <p:spPr>
          <a:xfrm>
            <a:off x="4914278" y="5341718"/>
            <a:ext cx="51119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Усилена позиция педагогов по противостоянию деструктивному идеологическому воздействию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51" name="Google Shape;251;p15"/>
          <p:cNvGrpSpPr/>
          <p:nvPr/>
        </p:nvGrpSpPr>
        <p:grpSpPr>
          <a:xfrm>
            <a:off x="5355440" y="6813112"/>
            <a:ext cx="1066155" cy="1066155"/>
            <a:chOff x="0" y="0"/>
            <a:chExt cx="812800" cy="812800"/>
          </a:xfrm>
        </p:grpSpPr>
        <p:sp>
          <p:nvSpPr>
            <p:cNvPr id="252" name="Google Shape;252;p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3" name="Google Shape;253;p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57;p15">
            <a:extLst>
              <a:ext uri="{FF2B5EF4-FFF2-40B4-BE49-F238E27FC236}">
                <a16:creationId xmlns:a16="http://schemas.microsoft.com/office/drawing/2014/main" id="{AF15F713-582B-192D-E926-950CD49CC487}"/>
              </a:ext>
            </a:extLst>
          </p:cNvPr>
          <p:cNvGrpSpPr/>
          <p:nvPr/>
        </p:nvGrpSpPr>
        <p:grpSpPr>
          <a:xfrm>
            <a:off x="5419948" y="6894343"/>
            <a:ext cx="924059" cy="924059"/>
            <a:chOff x="0" y="0"/>
            <a:chExt cx="812800" cy="812800"/>
          </a:xfrm>
        </p:grpSpPr>
        <p:sp>
          <p:nvSpPr>
            <p:cNvPr id="238" name="Google Shape;258;p15">
              <a:extLst>
                <a:ext uri="{FF2B5EF4-FFF2-40B4-BE49-F238E27FC236}">
                  <a16:creationId xmlns:a16="http://schemas.microsoft.com/office/drawing/2014/main" id="{35E956EA-FB26-8FF3-ABE4-3075B5A6CEF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551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39" name="Google Shape;259;p15">
              <a:extLst>
                <a:ext uri="{FF2B5EF4-FFF2-40B4-BE49-F238E27FC236}">
                  <a16:creationId xmlns:a16="http://schemas.microsoft.com/office/drawing/2014/main" id="{76182899-AA32-5195-3F7A-50E147B63525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TextBox 287">
            <a:extLst>
              <a:ext uri="{FF2B5EF4-FFF2-40B4-BE49-F238E27FC236}">
                <a16:creationId xmlns:a16="http://schemas.microsoft.com/office/drawing/2014/main" id="{835CB4CC-96A4-95A6-60AD-60FC29C35286}"/>
              </a:ext>
            </a:extLst>
          </p:cNvPr>
          <p:cNvSpPr txBox="1"/>
          <p:nvPr/>
        </p:nvSpPr>
        <p:spPr>
          <a:xfrm>
            <a:off x="561901" y="6616691"/>
            <a:ext cx="499356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Отмечается положительная динамика сформированных представлений у дошкольников в рамках разработанной системы по историческому просвещению в ДОО</a:t>
            </a:r>
            <a:endParaRPr lang="ru-RU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0" name="TextBox 289">
            <a:extLst>
              <a:ext uri="{FF2B5EF4-FFF2-40B4-BE49-F238E27FC236}">
                <a16:creationId xmlns:a16="http://schemas.microsoft.com/office/drawing/2014/main" id="{3D98CEAE-3D08-8765-1FCB-2E5115E87BFC}"/>
              </a:ext>
            </a:extLst>
          </p:cNvPr>
          <p:cNvSpPr txBox="1"/>
          <p:nvPr/>
        </p:nvSpPr>
        <p:spPr>
          <a:xfrm>
            <a:off x="5668842" y="6979294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257" name="Google Shape;257;p15"/>
          <p:cNvGrpSpPr/>
          <p:nvPr/>
        </p:nvGrpSpPr>
        <p:grpSpPr>
          <a:xfrm>
            <a:off x="3826656" y="8360392"/>
            <a:ext cx="924059" cy="991850"/>
            <a:chOff x="0" y="-59629"/>
            <a:chExt cx="812800" cy="872429"/>
          </a:xfrm>
        </p:grpSpPr>
        <p:sp>
          <p:nvSpPr>
            <p:cNvPr id="258" name="Google Shape;258;p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 extrusionOk="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1551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59" name="Google Shape;259;p15"/>
            <p:cNvSpPr txBox="1"/>
            <p:nvPr/>
          </p:nvSpPr>
          <p:spPr>
            <a:xfrm>
              <a:off x="40304" y="-59629"/>
              <a:ext cx="660400" cy="7270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r>
                <a:rPr lang="ru-RU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rPr>
                <a:t>6</a:t>
              </a:r>
              <a:endParaRPr sz="36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293" name="TextBox 292">
            <a:extLst>
              <a:ext uri="{FF2B5EF4-FFF2-40B4-BE49-F238E27FC236}">
                <a16:creationId xmlns:a16="http://schemas.microsoft.com/office/drawing/2014/main" id="{09CD2F39-5467-3EF0-B9C4-51D819E04A9D}"/>
              </a:ext>
            </a:extLst>
          </p:cNvPr>
          <p:cNvSpPr txBox="1"/>
          <p:nvPr/>
        </p:nvSpPr>
        <p:spPr>
          <a:xfrm>
            <a:off x="4783203" y="8346524"/>
            <a:ext cx="44115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Диссеминирован опыт деятельности внутри проектной группы, до целевой аудитории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95" name="Рисунок 294">
            <a:extLst>
              <a:ext uri="{FF2B5EF4-FFF2-40B4-BE49-F238E27FC236}">
                <a16:creationId xmlns:a16="http://schemas.microsoft.com/office/drawing/2014/main" id="{0DADC1FD-FB4A-1BC3-D775-0C733D7B148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703" r="27183"/>
          <a:stretch/>
        </p:blipFill>
        <p:spPr>
          <a:xfrm>
            <a:off x="10050623" y="1617677"/>
            <a:ext cx="3692891" cy="6313308"/>
          </a:xfrm>
          <a:prstGeom prst="rect">
            <a:avLst/>
          </a:prstGeom>
        </p:spPr>
      </p:pic>
      <p:grpSp>
        <p:nvGrpSpPr>
          <p:cNvPr id="280" name="Google Shape;280;p15"/>
          <p:cNvGrpSpPr/>
          <p:nvPr/>
        </p:nvGrpSpPr>
        <p:grpSpPr>
          <a:xfrm>
            <a:off x="10256006" y="7619916"/>
            <a:ext cx="3607756" cy="613860"/>
            <a:chOff x="0" y="-66675"/>
            <a:chExt cx="1678169" cy="274297"/>
          </a:xfrm>
        </p:grpSpPr>
        <p:sp>
          <p:nvSpPr>
            <p:cNvPr id="281" name="Google Shape;281;p15"/>
            <p:cNvSpPr/>
            <p:nvPr/>
          </p:nvSpPr>
          <p:spPr>
            <a:xfrm>
              <a:off x="0" y="0"/>
              <a:ext cx="1678169" cy="207622"/>
            </a:xfrm>
            <a:custGeom>
              <a:avLst/>
              <a:gdLst/>
              <a:ahLst/>
              <a:cxnLst/>
              <a:rect l="l" t="t" r="r" b="b"/>
              <a:pathLst>
                <a:path w="1678169" h="207622" extrusionOk="0">
                  <a:moveTo>
                    <a:pt x="46382" y="0"/>
                  </a:moveTo>
                  <a:lnTo>
                    <a:pt x="1631788" y="0"/>
                  </a:lnTo>
                  <a:cubicBezTo>
                    <a:pt x="1657403" y="0"/>
                    <a:pt x="1678169" y="20766"/>
                    <a:pt x="1678169" y="46382"/>
                  </a:cubicBezTo>
                  <a:lnTo>
                    <a:pt x="1678169" y="161240"/>
                  </a:lnTo>
                  <a:cubicBezTo>
                    <a:pt x="1678169" y="186856"/>
                    <a:pt x="1657403" y="207622"/>
                    <a:pt x="1631788" y="207622"/>
                  </a:cubicBezTo>
                  <a:lnTo>
                    <a:pt x="46382" y="207622"/>
                  </a:lnTo>
                  <a:cubicBezTo>
                    <a:pt x="20766" y="207622"/>
                    <a:pt x="0" y="186856"/>
                    <a:pt x="0" y="161240"/>
                  </a:cubicBezTo>
                  <a:lnTo>
                    <a:pt x="0" y="46382"/>
                  </a:lnTo>
                  <a:cubicBezTo>
                    <a:pt x="0" y="20766"/>
                    <a:pt x="20766" y="0"/>
                    <a:pt x="46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282" name="Google Shape;282;p15"/>
            <p:cNvSpPr txBox="1"/>
            <p:nvPr/>
          </p:nvSpPr>
          <p:spPr>
            <a:xfrm>
              <a:off x="0" y="-66675"/>
              <a:ext cx="1678169" cy="274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85" name="Google Shape;285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257240" y="7731772"/>
            <a:ext cx="3144881" cy="106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rot="5400000">
            <a:off x="9032091" y="798697"/>
            <a:ext cx="1716563" cy="1716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E2F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6" name="Google Shape;606;p24"/>
          <p:cNvCxnSpPr>
            <a:cxnSpLocks/>
          </p:cNvCxnSpPr>
          <p:nvPr/>
        </p:nvCxnSpPr>
        <p:spPr>
          <a:xfrm>
            <a:off x="2345398" y="1969348"/>
            <a:ext cx="3482500" cy="11102"/>
          </a:xfrm>
          <a:prstGeom prst="straightConnector1">
            <a:avLst/>
          </a:prstGeom>
          <a:noFill/>
          <a:ln w="47625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7" name="Google Shape;607;p24"/>
          <p:cNvCxnSpPr>
            <a:cxnSpLocks/>
          </p:cNvCxnSpPr>
          <p:nvPr/>
        </p:nvCxnSpPr>
        <p:spPr>
          <a:xfrm>
            <a:off x="7501708" y="1988653"/>
            <a:ext cx="3116749" cy="0"/>
          </a:xfrm>
          <a:prstGeom prst="straightConnector1">
            <a:avLst/>
          </a:prstGeom>
          <a:noFill/>
          <a:ln w="47625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4" name="Google Shape;614;p24"/>
          <p:cNvCxnSpPr/>
          <p:nvPr/>
        </p:nvCxnSpPr>
        <p:spPr>
          <a:xfrm>
            <a:off x="40864" y="831719"/>
            <a:ext cx="13772540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5" name="Google Shape;615;p24"/>
          <p:cNvCxnSpPr>
            <a:cxnSpLocks/>
          </p:cNvCxnSpPr>
          <p:nvPr/>
        </p:nvCxnSpPr>
        <p:spPr>
          <a:xfrm>
            <a:off x="0" y="9516451"/>
            <a:ext cx="13721009" cy="0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6" name="Google Shape;616;p24"/>
          <p:cNvCxnSpPr>
            <a:cxnSpLocks/>
          </p:cNvCxnSpPr>
          <p:nvPr/>
        </p:nvCxnSpPr>
        <p:spPr>
          <a:xfrm>
            <a:off x="289976" y="623701"/>
            <a:ext cx="0" cy="9391746"/>
          </a:xfrm>
          <a:prstGeom prst="straightConnector1">
            <a:avLst/>
          </a:prstGeom>
          <a:noFill/>
          <a:ln w="38100" cap="flat" cmpd="sng">
            <a:solidFill>
              <a:srgbClr val="46648B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666" name="Google Shape;666;p24"/>
          <p:cNvGrpSpPr/>
          <p:nvPr/>
        </p:nvGrpSpPr>
        <p:grpSpPr>
          <a:xfrm rot="10800000">
            <a:off x="11364379" y="108897"/>
            <a:ext cx="2061645" cy="613860"/>
            <a:chOff x="0" y="-66675"/>
            <a:chExt cx="921223" cy="274297"/>
          </a:xfrm>
        </p:grpSpPr>
        <p:sp>
          <p:nvSpPr>
            <p:cNvPr id="667" name="Google Shape;667;p24"/>
            <p:cNvSpPr/>
            <p:nvPr/>
          </p:nvSpPr>
          <p:spPr>
            <a:xfrm>
              <a:off x="0" y="0"/>
              <a:ext cx="921223" cy="207622"/>
            </a:xfrm>
            <a:custGeom>
              <a:avLst/>
              <a:gdLst/>
              <a:ahLst/>
              <a:cxnLst/>
              <a:rect l="l" t="t" r="r" b="b"/>
              <a:pathLst>
                <a:path w="921223" h="207622" extrusionOk="0">
                  <a:moveTo>
                    <a:pt x="84492" y="0"/>
                  </a:moveTo>
                  <a:lnTo>
                    <a:pt x="836730" y="0"/>
                  </a:lnTo>
                  <a:cubicBezTo>
                    <a:pt x="859139" y="0"/>
                    <a:pt x="880630" y="8902"/>
                    <a:pt x="896475" y="24747"/>
                  </a:cubicBezTo>
                  <a:cubicBezTo>
                    <a:pt x="912321" y="40593"/>
                    <a:pt x="921223" y="62084"/>
                    <a:pt x="921223" y="84492"/>
                  </a:cubicBezTo>
                  <a:lnTo>
                    <a:pt x="921223" y="123129"/>
                  </a:lnTo>
                  <a:cubicBezTo>
                    <a:pt x="921223" y="169793"/>
                    <a:pt x="883394" y="207622"/>
                    <a:pt x="836730" y="207622"/>
                  </a:cubicBezTo>
                  <a:lnTo>
                    <a:pt x="84492" y="207622"/>
                  </a:lnTo>
                  <a:cubicBezTo>
                    <a:pt x="37829" y="207622"/>
                    <a:pt x="0" y="169793"/>
                    <a:pt x="0" y="123129"/>
                  </a:cubicBezTo>
                  <a:lnTo>
                    <a:pt x="0" y="84492"/>
                  </a:lnTo>
                  <a:cubicBezTo>
                    <a:pt x="0" y="37829"/>
                    <a:pt x="37829" y="0"/>
                    <a:pt x="84492" y="0"/>
                  </a:cubicBezTo>
                  <a:close/>
                </a:path>
              </a:pathLst>
            </a:custGeom>
            <a:solidFill>
              <a:srgbClr val="F1551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68" name="Google Shape;668;p24"/>
            <p:cNvSpPr txBox="1"/>
            <p:nvPr/>
          </p:nvSpPr>
          <p:spPr>
            <a:xfrm>
              <a:off x="0" y="-66675"/>
              <a:ext cx="921223" cy="274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9" name="Google Shape;669;p24"/>
          <p:cNvGrpSpPr/>
          <p:nvPr/>
        </p:nvGrpSpPr>
        <p:grpSpPr>
          <a:xfrm rot="10800000">
            <a:off x="10420782" y="404584"/>
            <a:ext cx="2276391" cy="613860"/>
            <a:chOff x="0" y="-66675"/>
            <a:chExt cx="1017179" cy="274297"/>
          </a:xfrm>
        </p:grpSpPr>
        <p:sp>
          <p:nvSpPr>
            <p:cNvPr id="670" name="Google Shape;670;p24"/>
            <p:cNvSpPr/>
            <p:nvPr/>
          </p:nvSpPr>
          <p:spPr>
            <a:xfrm>
              <a:off x="0" y="0"/>
              <a:ext cx="1017179" cy="207622"/>
            </a:xfrm>
            <a:custGeom>
              <a:avLst/>
              <a:gdLst/>
              <a:ahLst/>
              <a:cxnLst/>
              <a:rect l="l" t="t" r="r" b="b"/>
              <a:pathLst>
                <a:path w="1017179" h="207622" extrusionOk="0">
                  <a:moveTo>
                    <a:pt x="76522" y="0"/>
                  </a:moveTo>
                  <a:lnTo>
                    <a:pt x="940658" y="0"/>
                  </a:lnTo>
                  <a:cubicBezTo>
                    <a:pt x="982920" y="0"/>
                    <a:pt x="1017179" y="34260"/>
                    <a:pt x="1017179" y="76522"/>
                  </a:cubicBezTo>
                  <a:lnTo>
                    <a:pt x="1017179" y="131100"/>
                  </a:lnTo>
                  <a:cubicBezTo>
                    <a:pt x="1017179" y="151395"/>
                    <a:pt x="1009117" y="170858"/>
                    <a:pt x="994767" y="185209"/>
                  </a:cubicBezTo>
                  <a:cubicBezTo>
                    <a:pt x="980416" y="199559"/>
                    <a:pt x="960953" y="207622"/>
                    <a:pt x="940658" y="207622"/>
                  </a:cubicBezTo>
                  <a:lnTo>
                    <a:pt x="76522" y="207622"/>
                  </a:lnTo>
                  <a:cubicBezTo>
                    <a:pt x="34260" y="207622"/>
                    <a:pt x="0" y="173362"/>
                    <a:pt x="0" y="131100"/>
                  </a:cubicBezTo>
                  <a:lnTo>
                    <a:pt x="0" y="76522"/>
                  </a:lnTo>
                  <a:cubicBezTo>
                    <a:pt x="0" y="34260"/>
                    <a:pt x="34260" y="0"/>
                    <a:pt x="765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sp>
          <p:nvSpPr>
            <p:cNvPr id="671" name="Google Shape;671;p24"/>
            <p:cNvSpPr txBox="1"/>
            <p:nvPr/>
          </p:nvSpPr>
          <p:spPr>
            <a:xfrm>
              <a:off x="0" y="-66675"/>
              <a:ext cx="1017179" cy="2742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00" tIns="38100" rIns="38100" bIns="38100" anchor="ctr" anchorCtr="0">
              <a:noAutofit/>
            </a:bodyPr>
            <a:lstStyle/>
            <a:p>
              <a:pPr algn="ctr">
                <a:lnSpc>
                  <a:spcPct val="186611"/>
                </a:lnSpc>
              </a:pP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72" name="Google Shape;6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64" y="151067"/>
            <a:ext cx="1344338" cy="1344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3" name="Google Shape;67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2720" y="335279"/>
            <a:ext cx="3173082" cy="1075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B3D666-586E-2DDF-2FE4-BB16372C4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45664" y="2065029"/>
            <a:ext cx="1765123" cy="7362196"/>
          </a:xfrm>
          <a:prstGeom prst="rect">
            <a:avLst/>
          </a:prstGeom>
        </p:spPr>
      </p:pic>
      <p:grpSp>
        <p:nvGrpSpPr>
          <p:cNvPr id="647" name="Google Shape;647;p24"/>
          <p:cNvGrpSpPr/>
          <p:nvPr/>
        </p:nvGrpSpPr>
        <p:grpSpPr>
          <a:xfrm>
            <a:off x="10538460" y="1212242"/>
            <a:ext cx="1755490" cy="1755490"/>
            <a:chOff x="0" y="0"/>
            <a:chExt cx="3120871" cy="3120871"/>
          </a:xfrm>
        </p:grpSpPr>
        <p:grpSp>
          <p:nvGrpSpPr>
            <p:cNvPr id="648" name="Google Shape;648;p24"/>
            <p:cNvGrpSpPr/>
            <p:nvPr/>
          </p:nvGrpSpPr>
          <p:grpSpPr>
            <a:xfrm rot="5400000">
              <a:off x="0" y="0"/>
              <a:ext cx="3120871" cy="3120871"/>
              <a:chOff x="0" y="0"/>
              <a:chExt cx="812800" cy="812800"/>
            </a:xfrm>
          </p:grpSpPr>
          <p:sp>
            <p:nvSpPr>
              <p:cNvPr id="649" name="Google Shape;649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6648B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0" name="Google Shape;650;p2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1" name="Google Shape;651;p24"/>
            <p:cNvGrpSpPr/>
            <p:nvPr/>
          </p:nvGrpSpPr>
          <p:grpSpPr>
            <a:xfrm>
              <a:off x="142216" y="142216"/>
              <a:ext cx="2836438" cy="2836438"/>
              <a:chOff x="0" y="0"/>
              <a:chExt cx="812800" cy="812800"/>
            </a:xfrm>
          </p:grpSpPr>
          <p:sp>
            <p:nvSpPr>
              <p:cNvPr id="652" name="Google Shape;652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3" name="Google Shape;653;p2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54" name="Google Shape;654;p24"/>
            <p:cNvGrpSpPr/>
            <p:nvPr/>
          </p:nvGrpSpPr>
          <p:grpSpPr>
            <a:xfrm>
              <a:off x="276360" y="276360"/>
              <a:ext cx="2568150" cy="2568150"/>
              <a:chOff x="0" y="0"/>
              <a:chExt cx="812800" cy="812800"/>
            </a:xfrm>
          </p:grpSpPr>
          <p:sp>
            <p:nvSpPr>
              <p:cNvPr id="655" name="Google Shape;655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55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56" name="Google Shape;656;p2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" name="Google Shape;626;p24">
            <a:extLst>
              <a:ext uri="{FF2B5EF4-FFF2-40B4-BE49-F238E27FC236}">
                <a16:creationId xmlns:a16="http://schemas.microsoft.com/office/drawing/2014/main" id="{C587AB71-472E-8AC1-2E48-712B5ECD7E61}"/>
              </a:ext>
            </a:extLst>
          </p:cNvPr>
          <p:cNvSpPr txBox="1"/>
          <p:nvPr/>
        </p:nvSpPr>
        <p:spPr>
          <a:xfrm>
            <a:off x="10841364" y="1235480"/>
            <a:ext cx="1173725" cy="129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lnSpc>
                <a:spcPct val="186611"/>
              </a:lnSpc>
            </a:pPr>
            <a:r>
              <a:rPr lang="ru-RU" sz="66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</a:t>
            </a:r>
            <a:endParaRPr sz="6600" b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963034-F0BA-9C4E-4D4E-E2170BA3FDC5}"/>
              </a:ext>
            </a:extLst>
          </p:cNvPr>
          <p:cNvSpPr txBox="1"/>
          <p:nvPr/>
        </p:nvSpPr>
        <p:spPr>
          <a:xfrm rot="16200000">
            <a:off x="8469976" y="5399250"/>
            <a:ext cx="5876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Итогово</a:t>
            </a:r>
            <a:r>
              <a:rPr lang="ru-R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–аналитический/ аналитико-обобщающий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F4518-960D-1557-B88B-E27C78E0B983}"/>
              </a:ext>
            </a:extLst>
          </p:cNvPr>
          <p:cNvSpPr txBox="1"/>
          <p:nvPr/>
        </p:nvSpPr>
        <p:spPr>
          <a:xfrm>
            <a:off x="10184806" y="9597513"/>
            <a:ext cx="2606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466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2025г.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556FC6B-609A-FA2C-099C-4259B3FA70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0255" y="2076880"/>
            <a:ext cx="1761897" cy="7358510"/>
          </a:xfrm>
          <a:prstGeom prst="rect">
            <a:avLst/>
          </a:prstGeom>
        </p:spPr>
      </p:pic>
      <p:grpSp>
        <p:nvGrpSpPr>
          <p:cNvPr id="637" name="Google Shape;637;p24"/>
          <p:cNvGrpSpPr/>
          <p:nvPr/>
        </p:nvGrpSpPr>
        <p:grpSpPr>
          <a:xfrm>
            <a:off x="5838640" y="1319764"/>
            <a:ext cx="1755490" cy="1755490"/>
            <a:chOff x="0" y="0"/>
            <a:chExt cx="3120871" cy="3120871"/>
          </a:xfrm>
        </p:grpSpPr>
        <p:grpSp>
          <p:nvGrpSpPr>
            <p:cNvPr id="638" name="Google Shape;638;p24"/>
            <p:cNvGrpSpPr/>
            <p:nvPr/>
          </p:nvGrpSpPr>
          <p:grpSpPr>
            <a:xfrm rot="5400000">
              <a:off x="0" y="0"/>
              <a:ext cx="3120871" cy="3120871"/>
              <a:chOff x="0" y="0"/>
              <a:chExt cx="812800" cy="812800"/>
            </a:xfrm>
          </p:grpSpPr>
          <p:sp>
            <p:nvSpPr>
              <p:cNvPr id="639" name="Google Shape;639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6648B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0" name="Google Shape;640;p2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1" name="Google Shape;641;p24"/>
            <p:cNvGrpSpPr/>
            <p:nvPr/>
          </p:nvGrpSpPr>
          <p:grpSpPr>
            <a:xfrm>
              <a:off x="142216" y="142216"/>
              <a:ext cx="2836438" cy="2836438"/>
              <a:chOff x="0" y="0"/>
              <a:chExt cx="812800" cy="812800"/>
            </a:xfrm>
          </p:grpSpPr>
          <p:sp>
            <p:nvSpPr>
              <p:cNvPr id="642" name="Google Shape;642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3" name="Google Shape;643;p2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4" name="Google Shape;644;p24"/>
            <p:cNvGrpSpPr/>
            <p:nvPr/>
          </p:nvGrpSpPr>
          <p:grpSpPr>
            <a:xfrm>
              <a:off x="276360" y="276360"/>
              <a:ext cx="2568150" cy="2568150"/>
              <a:chOff x="0" y="0"/>
              <a:chExt cx="812800" cy="812800"/>
            </a:xfrm>
          </p:grpSpPr>
          <p:sp>
            <p:nvSpPr>
              <p:cNvPr id="645" name="Google Shape;645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55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46" name="Google Shape;646;p2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" name="Google Shape;626;p24">
            <a:extLst>
              <a:ext uri="{FF2B5EF4-FFF2-40B4-BE49-F238E27FC236}">
                <a16:creationId xmlns:a16="http://schemas.microsoft.com/office/drawing/2014/main" id="{0DB64FF9-EF72-953C-BA63-13E55D690E95}"/>
              </a:ext>
            </a:extLst>
          </p:cNvPr>
          <p:cNvSpPr txBox="1"/>
          <p:nvPr/>
        </p:nvSpPr>
        <p:spPr>
          <a:xfrm>
            <a:off x="6161038" y="1366623"/>
            <a:ext cx="1173725" cy="129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00" tIns="38100" rIns="38100" bIns="38100" anchor="ctr" anchorCtr="0">
            <a:noAutofit/>
          </a:bodyPr>
          <a:lstStyle/>
          <a:p>
            <a:pPr algn="ctr">
              <a:lnSpc>
                <a:spcPct val="186611"/>
              </a:lnSpc>
            </a:pPr>
            <a:r>
              <a:rPr lang="ru-RU" sz="66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</a:t>
            </a:r>
            <a:endParaRPr sz="6600" b="1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61ADD16-63DA-9881-C27C-D9E25A8854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1638" y="2065029"/>
            <a:ext cx="1761897" cy="7358510"/>
          </a:xfrm>
          <a:prstGeom prst="rect">
            <a:avLst/>
          </a:prstGeom>
        </p:spPr>
      </p:pic>
      <p:grpSp>
        <p:nvGrpSpPr>
          <p:cNvPr id="617" name="Google Shape;617;p24"/>
          <p:cNvGrpSpPr/>
          <p:nvPr/>
        </p:nvGrpSpPr>
        <p:grpSpPr>
          <a:xfrm>
            <a:off x="1554214" y="1235480"/>
            <a:ext cx="1755490" cy="1766008"/>
            <a:chOff x="0" y="-18699"/>
            <a:chExt cx="3120871" cy="3139570"/>
          </a:xfrm>
        </p:grpSpPr>
        <p:grpSp>
          <p:nvGrpSpPr>
            <p:cNvPr id="618" name="Google Shape;618;p24"/>
            <p:cNvGrpSpPr/>
            <p:nvPr/>
          </p:nvGrpSpPr>
          <p:grpSpPr>
            <a:xfrm rot="5400000">
              <a:off x="0" y="0"/>
              <a:ext cx="3120871" cy="3120871"/>
              <a:chOff x="0" y="0"/>
              <a:chExt cx="812800" cy="812800"/>
            </a:xfrm>
          </p:grpSpPr>
          <p:sp>
            <p:nvSpPr>
              <p:cNvPr id="619" name="Google Shape;619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46648B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0" name="Google Shape;620;p2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1" name="Google Shape;621;p24"/>
            <p:cNvGrpSpPr/>
            <p:nvPr/>
          </p:nvGrpSpPr>
          <p:grpSpPr>
            <a:xfrm>
              <a:off x="142216" y="142216"/>
              <a:ext cx="2836438" cy="2836438"/>
              <a:chOff x="0" y="0"/>
              <a:chExt cx="812800" cy="812800"/>
            </a:xfrm>
          </p:grpSpPr>
          <p:sp>
            <p:nvSpPr>
              <p:cNvPr id="622" name="Google Shape;622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3" name="Google Shape;623;p24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endParaRPr sz="135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4" name="Google Shape;624;p24"/>
            <p:cNvGrpSpPr/>
            <p:nvPr/>
          </p:nvGrpSpPr>
          <p:grpSpPr>
            <a:xfrm>
              <a:off x="276360" y="-18699"/>
              <a:ext cx="2568150" cy="2863209"/>
              <a:chOff x="0" y="-93384"/>
              <a:chExt cx="812800" cy="906184"/>
            </a:xfrm>
          </p:grpSpPr>
          <p:sp>
            <p:nvSpPr>
              <p:cNvPr id="625" name="Google Shape;625;p2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1551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  <p:sp>
            <p:nvSpPr>
              <p:cNvPr id="626" name="Google Shape;626;p24"/>
              <p:cNvSpPr txBox="1"/>
              <p:nvPr/>
            </p:nvSpPr>
            <p:spPr>
              <a:xfrm>
                <a:off x="56647" y="-93384"/>
                <a:ext cx="660400" cy="727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8100" tIns="38100" rIns="38100" bIns="38100" anchor="ctr" anchorCtr="0">
                <a:noAutofit/>
              </a:bodyPr>
              <a:lstStyle/>
              <a:p>
                <a:pPr algn="ctr">
                  <a:lnSpc>
                    <a:spcPct val="186611"/>
                  </a:lnSpc>
                </a:pPr>
                <a:r>
                  <a:rPr lang="ru-RU" sz="66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  <a:sym typeface="Calibri"/>
                  </a:rPr>
                  <a:t>1</a:t>
                </a:r>
                <a:endParaRPr sz="6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/>
                  <a:cs typeface="Times New Roman" panose="02020603050405020304" pitchFamily="18" charset="0"/>
                  <a:sym typeface="Calibri"/>
                </a:endParaRPr>
              </a:p>
            </p:txBody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459D9FE-054D-A112-D70A-0E9C0AD0F03F}"/>
              </a:ext>
            </a:extLst>
          </p:cNvPr>
          <p:cNvSpPr txBox="1"/>
          <p:nvPr/>
        </p:nvSpPr>
        <p:spPr>
          <a:xfrm rot="16200000">
            <a:off x="-1110470" y="4984136"/>
            <a:ext cx="69886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Подготовительный/аналитико-организационный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4CFB85-EBB4-243C-C178-D19C9274BA7C}"/>
              </a:ext>
            </a:extLst>
          </p:cNvPr>
          <p:cNvSpPr txBox="1"/>
          <p:nvPr/>
        </p:nvSpPr>
        <p:spPr>
          <a:xfrm rot="16200000">
            <a:off x="3273981" y="4543335"/>
            <a:ext cx="6955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Основной/практико-ориентированный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619840-B266-CF75-9572-16C361AE5490}"/>
              </a:ext>
            </a:extLst>
          </p:cNvPr>
          <p:cNvSpPr txBox="1"/>
          <p:nvPr/>
        </p:nvSpPr>
        <p:spPr>
          <a:xfrm>
            <a:off x="4991944" y="9638485"/>
            <a:ext cx="37321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466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Апрель-ноябрь 2025г.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638A57-D0D9-A4C8-7292-D96928DCE44E}"/>
              </a:ext>
            </a:extLst>
          </p:cNvPr>
          <p:cNvSpPr txBox="1"/>
          <p:nvPr/>
        </p:nvSpPr>
        <p:spPr>
          <a:xfrm>
            <a:off x="908346" y="9612713"/>
            <a:ext cx="34868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466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Январь-март 2025г.</a:t>
            </a:r>
          </a:p>
        </p:txBody>
      </p:sp>
      <p:sp>
        <p:nvSpPr>
          <p:cNvPr id="680" name="TextBox 679">
            <a:extLst>
              <a:ext uri="{FF2B5EF4-FFF2-40B4-BE49-F238E27FC236}">
                <a16:creationId xmlns:a16="http://schemas.microsoft.com/office/drawing/2014/main" id="{20CD1D0C-9629-912B-A14F-310276562CA8}"/>
              </a:ext>
            </a:extLst>
          </p:cNvPr>
          <p:cNvSpPr txBox="1"/>
          <p:nvPr/>
        </p:nvSpPr>
        <p:spPr>
          <a:xfrm>
            <a:off x="2397207" y="45114"/>
            <a:ext cx="7783076" cy="76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4000" b="1" dirty="0">
                <a:solidFill>
                  <a:srgbClr val="46648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73C97B1-7673-8EBF-D94B-34B22D4B24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9523" y="3041834"/>
            <a:ext cx="1304657" cy="13046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thics and the Criminal Defense Lawyer Thesis Defense   ">
  <a:themeElements>
    <a:clrScheme name="Office">
      <a:dk1>
        <a:srgbClr val="000000"/>
      </a:dk1>
      <a:lt1>
        <a:srgbClr val="FFFFFF"/>
      </a:lt1>
      <a:dk2>
        <a:srgbClr val="46648B"/>
      </a:dk2>
      <a:lt2>
        <a:srgbClr val="D6E2F1"/>
      </a:lt2>
      <a:accent1>
        <a:srgbClr val="F15511"/>
      </a:accent1>
      <a:accent2>
        <a:srgbClr val="888888"/>
      </a:accent2>
      <a:accent3>
        <a:srgbClr val="46648B"/>
      </a:accent3>
      <a:accent4>
        <a:srgbClr val="D6E2F1"/>
      </a:accent4>
      <a:accent5>
        <a:srgbClr val="F15511"/>
      </a:accent5>
      <a:accent6>
        <a:srgbClr val="888888"/>
      </a:accent6>
      <a:hlink>
        <a:srgbClr val="46648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1089</Words>
  <Application>Microsoft Office PowerPoint</Application>
  <PresentationFormat>Произвольный</PresentationFormat>
  <Paragraphs>115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Times New Roman</vt:lpstr>
      <vt:lpstr>Bebas Neue</vt:lpstr>
      <vt:lpstr>Calibri</vt:lpstr>
      <vt:lpstr>Ethics and the Criminal Defense Lawyer Thesis Defense   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Проекта:  организация эффективной системы работы ДОО по историческому просвещению детей дошкольного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Ольга Должникова</cp:lastModifiedBy>
  <cp:revision>6</cp:revision>
  <dcterms:modified xsi:type="dcterms:W3CDTF">2025-01-29T11:56:41Z</dcterms:modified>
</cp:coreProperties>
</file>